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8" r:id="rId3"/>
    <p:sldId id="260" r:id="rId4"/>
    <p:sldId id="303" r:id="rId5"/>
    <p:sldId id="263" r:id="rId6"/>
    <p:sldId id="261" r:id="rId7"/>
    <p:sldId id="264" r:id="rId8"/>
    <p:sldId id="291" r:id="rId9"/>
    <p:sldId id="280" r:id="rId10"/>
    <p:sldId id="292" r:id="rId11"/>
    <p:sldId id="293" r:id="rId12"/>
    <p:sldId id="294" r:id="rId13"/>
    <p:sldId id="296" r:id="rId14"/>
    <p:sldId id="297" r:id="rId15"/>
    <p:sldId id="298" r:id="rId16"/>
    <p:sldId id="302" r:id="rId17"/>
    <p:sldId id="281" r:id="rId18"/>
  </p:sldIdLst>
  <p:sldSz cx="9144000" cy="6858000" type="screen4x3"/>
  <p:notesSz cx="6858000" cy="9144000"/>
  <p:embeddedFontLst>
    <p:embeddedFont>
      <p:font typeface="Montserrat" panose="00000500000000000000" pitchFamily="2" charset="0"/>
      <p:regular r:id="rId20"/>
      <p:bold r:id="rId21"/>
      <p:italic r:id="rId22"/>
      <p:boldItalic r:id="rId23"/>
    </p:embeddedFont>
    <p:embeddedFont>
      <p:font typeface="Montserrat ExtraBold" panose="00000900000000000000" pitchFamily="2" charset="0"/>
      <p:bold r:id="rId24"/>
      <p:boldItalic r:id="rId25"/>
    </p:embeddedFont>
    <p:embeddedFont>
      <p:font typeface="Montserrat Medium" panose="000006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hU7re2HysCFIOsuCtQ1YDJ93/m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7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8E48F0-CDBB-47D2-98BD-55D6F9EF022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3865784-6143-46E0-B468-C1CDC0DF130B}">
      <dgm:prSet phldrT="[Text]" custT="1"/>
      <dgm:spPr>
        <a:solidFill>
          <a:srgbClr val="C00000">
            <a:alpha val="26000"/>
          </a:srgbClr>
        </a:solidFill>
      </dgm:spPr>
      <dgm:t>
        <a:bodyPr/>
        <a:lstStyle/>
        <a:p>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tích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chức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năng</a:t>
          </a:r>
          <a:endParaRPr lang="en-US" sz="2800" dirty="0">
            <a:solidFill>
              <a:schemeClr val="bg1"/>
            </a:solidFill>
            <a:latin typeface="Times New Roman" panose="02020603050405020304" pitchFamily="18" charset="0"/>
            <a:cs typeface="Times New Roman" panose="02020603050405020304" pitchFamily="18" charset="0"/>
          </a:endParaRPr>
        </a:p>
      </dgm:t>
    </dgm:pt>
    <dgm:pt modelId="{6AE75A55-B013-479C-9D25-1E5D287591D4}" type="sibTrans" cxnId="{B25A3E68-9375-46BE-BD7E-75AE5272A258}">
      <dgm:prSet/>
      <dgm:spPr/>
      <dgm:t>
        <a:bodyPr/>
        <a:lstStyle/>
        <a:p>
          <a:endParaRPr lang="en-US">
            <a:solidFill>
              <a:schemeClr val="tx1"/>
            </a:solidFill>
          </a:endParaRPr>
        </a:p>
      </dgm:t>
    </dgm:pt>
    <dgm:pt modelId="{89744C66-DD8A-41AB-B1D8-DC64171B376F}" type="parTrans" cxnId="{B25A3E68-9375-46BE-BD7E-75AE5272A258}">
      <dgm:prSet/>
      <dgm:spPr/>
      <dgm:t>
        <a:bodyPr/>
        <a:lstStyle/>
        <a:p>
          <a:endParaRPr lang="en-US"/>
        </a:p>
      </dgm:t>
    </dgm:pt>
    <dgm:pt modelId="{07D8CB2E-0334-44AC-8621-ECEEE055C315}">
      <dgm:prSet phldrT="[Text]" custT="1"/>
      <dgm:spPr>
        <a:solidFill>
          <a:schemeClr val="accent1">
            <a:lumMod val="75000"/>
            <a:alpha val="29000"/>
          </a:schemeClr>
        </a:solidFill>
      </dgm:spPr>
      <dgm:t>
        <a:bodyPr/>
        <a:lstStyle/>
        <a:p>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tích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biểu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đồ</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hoạt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động</a:t>
          </a:r>
          <a:endParaRPr lang="en-US" sz="2800" dirty="0">
            <a:solidFill>
              <a:schemeClr val="bg1"/>
            </a:solidFill>
            <a:latin typeface="Times New Roman" panose="02020603050405020304" pitchFamily="18" charset="0"/>
            <a:cs typeface="Times New Roman" panose="02020603050405020304" pitchFamily="18" charset="0"/>
          </a:endParaRPr>
        </a:p>
      </dgm:t>
    </dgm:pt>
    <dgm:pt modelId="{1547EFA2-95C9-4DF3-84A5-9E825945222C}" type="sibTrans" cxnId="{DF3C611F-4921-4665-8FB4-100BFDAC4DEA}">
      <dgm:prSet/>
      <dgm:spPr/>
      <dgm:t>
        <a:bodyPr/>
        <a:lstStyle/>
        <a:p>
          <a:endParaRPr lang="en-US"/>
        </a:p>
      </dgm:t>
    </dgm:pt>
    <dgm:pt modelId="{184C7C1A-D0C8-4F81-916F-A651723D2086}" type="parTrans" cxnId="{DF3C611F-4921-4665-8FB4-100BFDAC4DEA}">
      <dgm:prSet/>
      <dgm:spPr/>
      <dgm:t>
        <a:bodyPr/>
        <a:lstStyle/>
        <a:p>
          <a:endParaRPr lang="en-US"/>
        </a:p>
      </dgm:t>
    </dgm:pt>
    <dgm:pt modelId="{0F4D8DBD-7F75-486D-8B9A-7F693FFEF1CA}">
      <dgm:prSet phldrT="[Text]" custT="1"/>
      <dgm:spPr>
        <a:solidFill>
          <a:srgbClr val="FF0000">
            <a:alpha val="38000"/>
          </a:srgbClr>
        </a:solidFill>
      </dgm:spPr>
      <dgm:t>
        <a:bodyPr/>
        <a:lstStyle/>
        <a:p>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tích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biểu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đồ</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tuần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tự</a:t>
          </a:r>
          <a:endParaRPr lang="en-US" sz="2800" dirty="0">
            <a:solidFill>
              <a:schemeClr val="bg1"/>
            </a:solidFill>
            <a:latin typeface="Times New Roman" panose="02020603050405020304" pitchFamily="18" charset="0"/>
            <a:cs typeface="Times New Roman" panose="02020603050405020304" pitchFamily="18" charset="0"/>
          </a:endParaRPr>
        </a:p>
      </dgm:t>
    </dgm:pt>
    <dgm:pt modelId="{C62D721C-26DE-4609-92E1-013BD614266F}" type="sibTrans" cxnId="{32BCE767-8A77-4AE7-88DD-443D0321C3AC}">
      <dgm:prSet/>
      <dgm:spPr/>
      <dgm:t>
        <a:bodyPr/>
        <a:lstStyle/>
        <a:p>
          <a:endParaRPr lang="en-US"/>
        </a:p>
      </dgm:t>
    </dgm:pt>
    <dgm:pt modelId="{E99C9922-F0D6-4F51-9DC6-A8D34866A393}" type="parTrans" cxnId="{32BCE767-8A77-4AE7-88DD-443D0321C3AC}">
      <dgm:prSet/>
      <dgm:spPr/>
      <dgm:t>
        <a:bodyPr/>
        <a:lstStyle/>
        <a:p>
          <a:endParaRPr lang="en-US"/>
        </a:p>
      </dgm:t>
    </dgm:pt>
    <dgm:pt modelId="{023B49C4-8845-42D2-8CAF-932803462249}">
      <dgm:prSet phldrT="[Text]" custT="1"/>
      <dgm:spPr>
        <a:solidFill>
          <a:srgbClr val="92D050">
            <a:alpha val="45000"/>
          </a:srgbClr>
        </a:solidFill>
      </dgm:spPr>
      <dgm:t>
        <a:bodyPr/>
        <a:lstStyle/>
        <a:p>
          <a:r>
            <a:rPr lang="en-US" sz="2800" dirty="0" err="1">
              <a:solidFill>
                <a:schemeClr val="bg1"/>
              </a:solidFill>
              <a:latin typeface="Times New Roman" panose="02020603050405020304" pitchFamily="18" charset="0"/>
              <a:cs typeface="Times New Roman" panose="02020603050405020304" pitchFamily="18" charset="0"/>
            </a:rPr>
            <a:t>Thiết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cơ</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dữ</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liệu</a:t>
          </a:r>
          <a:endParaRPr lang="en-US" sz="2800" dirty="0">
            <a:solidFill>
              <a:schemeClr val="bg1"/>
            </a:solidFill>
            <a:latin typeface="Times New Roman" panose="02020603050405020304" pitchFamily="18" charset="0"/>
            <a:cs typeface="Times New Roman" panose="02020603050405020304" pitchFamily="18" charset="0"/>
          </a:endParaRPr>
        </a:p>
      </dgm:t>
    </dgm:pt>
    <dgm:pt modelId="{81214AF8-E41B-4413-B2D7-790121C57CC8}" type="sibTrans" cxnId="{711BD01C-AE41-4D5E-9662-DF5FCA2AAA91}">
      <dgm:prSet/>
      <dgm:spPr/>
      <dgm:t>
        <a:bodyPr/>
        <a:lstStyle/>
        <a:p>
          <a:endParaRPr lang="en-US"/>
        </a:p>
      </dgm:t>
    </dgm:pt>
    <dgm:pt modelId="{B73AF584-FDF1-48E5-99EB-3FBC11F8AD39}" type="parTrans" cxnId="{711BD01C-AE41-4D5E-9662-DF5FCA2AAA91}">
      <dgm:prSet/>
      <dgm:spPr/>
      <dgm:t>
        <a:bodyPr/>
        <a:lstStyle/>
        <a:p>
          <a:endParaRPr lang="en-US"/>
        </a:p>
      </dgm:t>
    </dgm:pt>
    <dgm:pt modelId="{8DC5EBF2-037B-4A1B-88AE-BC7B2C675499}">
      <dgm:prSet phldrT="[Text]" custT="1"/>
      <dgm:spPr>
        <a:solidFill>
          <a:srgbClr val="FFC000">
            <a:alpha val="27000"/>
          </a:srgbClr>
        </a:solidFill>
      </dgm:spPr>
      <dgm:t>
        <a:bodyPr/>
        <a:lstStyle/>
        <a:p>
          <a:r>
            <a:rPr lang="en-US" sz="2800" dirty="0" err="1">
              <a:solidFill>
                <a:schemeClr val="bg1"/>
              </a:solidFill>
              <a:latin typeface="Times New Roman" panose="02020603050405020304" pitchFamily="18" charset="0"/>
              <a:cs typeface="Times New Roman" panose="02020603050405020304" pitchFamily="18" charset="0"/>
            </a:rPr>
            <a:t>Phác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thảo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giao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diện</a:t>
          </a:r>
          <a:endParaRPr lang="en-US" sz="2800" dirty="0">
            <a:solidFill>
              <a:schemeClr val="bg1"/>
            </a:solidFill>
            <a:latin typeface="Times New Roman" panose="02020603050405020304" pitchFamily="18" charset="0"/>
            <a:cs typeface="Times New Roman" panose="02020603050405020304" pitchFamily="18" charset="0"/>
          </a:endParaRPr>
        </a:p>
      </dgm:t>
    </dgm:pt>
    <dgm:pt modelId="{2788FC1A-1A66-437E-9716-8E730207F7BE}" type="sibTrans" cxnId="{2F2563ED-DEEA-4C95-A5A0-9A1C2437F72B}">
      <dgm:prSet/>
      <dgm:spPr/>
      <dgm:t>
        <a:bodyPr/>
        <a:lstStyle/>
        <a:p>
          <a:endParaRPr lang="en-US"/>
        </a:p>
      </dgm:t>
    </dgm:pt>
    <dgm:pt modelId="{745A8254-1941-4A7A-BEE6-222FE28FFD82}" type="parTrans" cxnId="{2F2563ED-DEEA-4C95-A5A0-9A1C2437F72B}">
      <dgm:prSet/>
      <dgm:spPr/>
      <dgm:t>
        <a:bodyPr/>
        <a:lstStyle/>
        <a:p>
          <a:endParaRPr lang="en-US"/>
        </a:p>
      </dgm:t>
    </dgm:pt>
    <dgm:pt modelId="{E5ECADFD-7A6B-4580-ABD4-1767105E1FBA}" type="pres">
      <dgm:prSet presAssocID="{128E48F0-CDBB-47D2-98BD-55D6F9EF0222}" presName="Name0" presStyleCnt="0">
        <dgm:presLayoutVars>
          <dgm:chMax val="7"/>
          <dgm:chPref val="7"/>
          <dgm:dir/>
        </dgm:presLayoutVars>
      </dgm:prSet>
      <dgm:spPr/>
    </dgm:pt>
    <dgm:pt modelId="{05D2F59E-CCD0-47A5-A5D3-E9F3B3BA80B2}" type="pres">
      <dgm:prSet presAssocID="{128E48F0-CDBB-47D2-98BD-55D6F9EF0222}" presName="Name1" presStyleCnt="0"/>
      <dgm:spPr/>
    </dgm:pt>
    <dgm:pt modelId="{C77C5D69-2324-4298-A554-1704DFABCE07}" type="pres">
      <dgm:prSet presAssocID="{128E48F0-CDBB-47D2-98BD-55D6F9EF0222}" presName="cycle" presStyleCnt="0"/>
      <dgm:spPr/>
    </dgm:pt>
    <dgm:pt modelId="{D7D6953B-88CC-4F91-A6A9-058067D281DF}" type="pres">
      <dgm:prSet presAssocID="{128E48F0-CDBB-47D2-98BD-55D6F9EF0222}" presName="srcNode" presStyleLbl="node1" presStyleIdx="0" presStyleCnt="5"/>
      <dgm:spPr/>
    </dgm:pt>
    <dgm:pt modelId="{5390570E-1826-4257-A29E-2E7ECB73216D}" type="pres">
      <dgm:prSet presAssocID="{128E48F0-CDBB-47D2-98BD-55D6F9EF0222}" presName="conn" presStyleLbl="parChTrans1D2" presStyleIdx="0" presStyleCnt="1"/>
      <dgm:spPr/>
    </dgm:pt>
    <dgm:pt modelId="{4440F70A-3597-4D84-8866-358721DE8FA8}" type="pres">
      <dgm:prSet presAssocID="{128E48F0-CDBB-47D2-98BD-55D6F9EF0222}" presName="extraNode" presStyleLbl="node1" presStyleIdx="0" presStyleCnt="5"/>
      <dgm:spPr/>
    </dgm:pt>
    <dgm:pt modelId="{622C9ACA-99B5-4333-9DAE-427D825C64F7}" type="pres">
      <dgm:prSet presAssocID="{128E48F0-CDBB-47D2-98BD-55D6F9EF0222}" presName="dstNode" presStyleLbl="node1" presStyleIdx="0" presStyleCnt="5"/>
      <dgm:spPr/>
    </dgm:pt>
    <dgm:pt modelId="{CEE9F21C-072A-4CF3-B592-643AE953A15B}" type="pres">
      <dgm:prSet presAssocID="{A3865784-6143-46E0-B468-C1CDC0DF130B}" presName="text_1" presStyleLbl="node1" presStyleIdx="0" presStyleCnt="5">
        <dgm:presLayoutVars>
          <dgm:bulletEnabled val="1"/>
        </dgm:presLayoutVars>
      </dgm:prSet>
      <dgm:spPr/>
    </dgm:pt>
    <dgm:pt modelId="{E26834D1-2868-401E-8B9D-30CCC5D6DA45}" type="pres">
      <dgm:prSet presAssocID="{A3865784-6143-46E0-B468-C1CDC0DF130B}" presName="accent_1" presStyleCnt="0"/>
      <dgm:spPr/>
    </dgm:pt>
    <dgm:pt modelId="{EF5E16F2-D4A3-4642-989F-E35BF3E25D4D}" type="pres">
      <dgm:prSet presAssocID="{A3865784-6143-46E0-B468-C1CDC0DF130B}" presName="accentRepeatNode" presStyleLbl="solidFgAcc1" presStyleIdx="0" presStyleCnt="5"/>
      <dgm:spPr/>
    </dgm:pt>
    <dgm:pt modelId="{7BDD55E7-EB8E-4DAF-AB67-CFFD8494A6DF}" type="pres">
      <dgm:prSet presAssocID="{07D8CB2E-0334-44AC-8621-ECEEE055C315}" presName="text_2" presStyleLbl="node1" presStyleIdx="1" presStyleCnt="5">
        <dgm:presLayoutVars>
          <dgm:bulletEnabled val="1"/>
        </dgm:presLayoutVars>
      </dgm:prSet>
      <dgm:spPr/>
    </dgm:pt>
    <dgm:pt modelId="{76691FB2-5B5C-46D3-BD0C-835D95F3C33C}" type="pres">
      <dgm:prSet presAssocID="{07D8CB2E-0334-44AC-8621-ECEEE055C315}" presName="accent_2" presStyleCnt="0"/>
      <dgm:spPr/>
    </dgm:pt>
    <dgm:pt modelId="{908C831A-186C-46F4-B8D2-3A71114E60F9}" type="pres">
      <dgm:prSet presAssocID="{07D8CB2E-0334-44AC-8621-ECEEE055C315}" presName="accentRepeatNode" presStyleLbl="solidFgAcc1" presStyleIdx="1" presStyleCnt="5"/>
      <dgm:spPr/>
    </dgm:pt>
    <dgm:pt modelId="{BCFCB59D-84B7-4754-B445-3F6B05531A23}" type="pres">
      <dgm:prSet presAssocID="{0F4D8DBD-7F75-486D-8B9A-7F693FFEF1CA}" presName="text_3" presStyleLbl="node1" presStyleIdx="2" presStyleCnt="5">
        <dgm:presLayoutVars>
          <dgm:bulletEnabled val="1"/>
        </dgm:presLayoutVars>
      </dgm:prSet>
      <dgm:spPr/>
    </dgm:pt>
    <dgm:pt modelId="{8A2E67F6-5995-4AEE-8F22-8F876F982470}" type="pres">
      <dgm:prSet presAssocID="{0F4D8DBD-7F75-486D-8B9A-7F693FFEF1CA}" presName="accent_3" presStyleCnt="0"/>
      <dgm:spPr/>
    </dgm:pt>
    <dgm:pt modelId="{733472D1-9665-49DE-83E7-4FA3D81FE1EF}" type="pres">
      <dgm:prSet presAssocID="{0F4D8DBD-7F75-486D-8B9A-7F693FFEF1CA}" presName="accentRepeatNode" presStyleLbl="solidFgAcc1" presStyleIdx="2" presStyleCnt="5"/>
      <dgm:spPr/>
    </dgm:pt>
    <dgm:pt modelId="{BAD8AD0F-1E18-40A2-BD6A-8DC21AA8103F}" type="pres">
      <dgm:prSet presAssocID="{023B49C4-8845-42D2-8CAF-932803462249}" presName="text_4" presStyleLbl="node1" presStyleIdx="3" presStyleCnt="5">
        <dgm:presLayoutVars>
          <dgm:bulletEnabled val="1"/>
        </dgm:presLayoutVars>
      </dgm:prSet>
      <dgm:spPr/>
    </dgm:pt>
    <dgm:pt modelId="{92831BE9-7C0E-4556-9D39-07B660213C2F}" type="pres">
      <dgm:prSet presAssocID="{023B49C4-8845-42D2-8CAF-932803462249}" presName="accent_4" presStyleCnt="0"/>
      <dgm:spPr/>
    </dgm:pt>
    <dgm:pt modelId="{87F31211-65B5-48F1-A8BA-C0D6621ACB1A}" type="pres">
      <dgm:prSet presAssocID="{023B49C4-8845-42D2-8CAF-932803462249}" presName="accentRepeatNode" presStyleLbl="solidFgAcc1" presStyleIdx="3" presStyleCnt="5"/>
      <dgm:spPr/>
    </dgm:pt>
    <dgm:pt modelId="{209F20A2-EBF8-4DC3-89C1-39E18B7363D9}" type="pres">
      <dgm:prSet presAssocID="{8DC5EBF2-037B-4A1B-88AE-BC7B2C675499}" presName="text_5" presStyleLbl="node1" presStyleIdx="4" presStyleCnt="5">
        <dgm:presLayoutVars>
          <dgm:bulletEnabled val="1"/>
        </dgm:presLayoutVars>
      </dgm:prSet>
      <dgm:spPr/>
    </dgm:pt>
    <dgm:pt modelId="{2FBB5BB2-37CD-46AA-ADEE-31945D4883CC}" type="pres">
      <dgm:prSet presAssocID="{8DC5EBF2-037B-4A1B-88AE-BC7B2C675499}" presName="accent_5" presStyleCnt="0"/>
      <dgm:spPr/>
    </dgm:pt>
    <dgm:pt modelId="{22BFDD59-028A-4A67-8507-EF8C42A1A0AA}" type="pres">
      <dgm:prSet presAssocID="{8DC5EBF2-037B-4A1B-88AE-BC7B2C675499}" presName="accentRepeatNode" presStyleLbl="solidFgAcc1" presStyleIdx="4" presStyleCnt="5"/>
      <dgm:spPr/>
    </dgm:pt>
  </dgm:ptLst>
  <dgm:cxnLst>
    <dgm:cxn modelId="{4E148507-64A8-4EB1-82C5-47E48D7F779E}" type="presOf" srcId="{0F4D8DBD-7F75-486D-8B9A-7F693FFEF1CA}" destId="{BCFCB59D-84B7-4754-B445-3F6B05531A23}" srcOrd="0" destOrd="0" presId="urn:microsoft.com/office/officeart/2008/layout/VerticalCurvedList"/>
    <dgm:cxn modelId="{711BD01C-AE41-4D5E-9662-DF5FCA2AAA91}" srcId="{128E48F0-CDBB-47D2-98BD-55D6F9EF0222}" destId="{023B49C4-8845-42D2-8CAF-932803462249}" srcOrd="3" destOrd="0" parTransId="{B73AF584-FDF1-48E5-99EB-3FBC11F8AD39}" sibTransId="{81214AF8-E41B-4413-B2D7-790121C57CC8}"/>
    <dgm:cxn modelId="{DF3C611F-4921-4665-8FB4-100BFDAC4DEA}" srcId="{128E48F0-CDBB-47D2-98BD-55D6F9EF0222}" destId="{07D8CB2E-0334-44AC-8621-ECEEE055C315}" srcOrd="1" destOrd="0" parTransId="{184C7C1A-D0C8-4F81-916F-A651723D2086}" sibTransId="{1547EFA2-95C9-4DF3-84A5-9E825945222C}"/>
    <dgm:cxn modelId="{443F2522-60D7-4D8D-AE25-1C9C0FE8A7A0}" type="presOf" srcId="{6AE75A55-B013-479C-9D25-1E5D287591D4}" destId="{5390570E-1826-4257-A29E-2E7ECB73216D}" srcOrd="0" destOrd="0" presId="urn:microsoft.com/office/officeart/2008/layout/VerticalCurvedList"/>
    <dgm:cxn modelId="{07D15860-52F2-430A-91CF-9FA2C9F39C7D}" type="presOf" srcId="{128E48F0-CDBB-47D2-98BD-55D6F9EF0222}" destId="{E5ECADFD-7A6B-4580-ABD4-1767105E1FBA}" srcOrd="0" destOrd="0" presId="urn:microsoft.com/office/officeart/2008/layout/VerticalCurvedList"/>
    <dgm:cxn modelId="{32BCE767-8A77-4AE7-88DD-443D0321C3AC}" srcId="{128E48F0-CDBB-47D2-98BD-55D6F9EF0222}" destId="{0F4D8DBD-7F75-486D-8B9A-7F693FFEF1CA}" srcOrd="2" destOrd="0" parTransId="{E99C9922-F0D6-4F51-9DC6-A8D34866A393}" sibTransId="{C62D721C-26DE-4609-92E1-013BD614266F}"/>
    <dgm:cxn modelId="{B25A3E68-9375-46BE-BD7E-75AE5272A258}" srcId="{128E48F0-CDBB-47D2-98BD-55D6F9EF0222}" destId="{A3865784-6143-46E0-B468-C1CDC0DF130B}" srcOrd="0" destOrd="0" parTransId="{89744C66-DD8A-41AB-B1D8-DC64171B376F}" sibTransId="{6AE75A55-B013-479C-9D25-1E5D287591D4}"/>
    <dgm:cxn modelId="{B1345179-1985-4526-BDD3-E9BB64A0BA27}" type="presOf" srcId="{A3865784-6143-46E0-B468-C1CDC0DF130B}" destId="{CEE9F21C-072A-4CF3-B592-643AE953A15B}" srcOrd="0" destOrd="0" presId="urn:microsoft.com/office/officeart/2008/layout/VerticalCurvedList"/>
    <dgm:cxn modelId="{FE5B43B4-0426-4FAB-A236-BA588A03DD67}" type="presOf" srcId="{07D8CB2E-0334-44AC-8621-ECEEE055C315}" destId="{7BDD55E7-EB8E-4DAF-AB67-CFFD8494A6DF}" srcOrd="0" destOrd="0" presId="urn:microsoft.com/office/officeart/2008/layout/VerticalCurvedList"/>
    <dgm:cxn modelId="{C9335EBA-F5F6-4002-A78B-D2B259AFDF3F}" type="presOf" srcId="{8DC5EBF2-037B-4A1B-88AE-BC7B2C675499}" destId="{209F20A2-EBF8-4DC3-89C1-39E18B7363D9}" srcOrd="0" destOrd="0" presId="urn:microsoft.com/office/officeart/2008/layout/VerticalCurvedList"/>
    <dgm:cxn modelId="{7E8A7CC6-F715-4AA1-8258-F940C093344F}" type="presOf" srcId="{023B49C4-8845-42D2-8CAF-932803462249}" destId="{BAD8AD0F-1E18-40A2-BD6A-8DC21AA8103F}" srcOrd="0" destOrd="0" presId="urn:microsoft.com/office/officeart/2008/layout/VerticalCurvedList"/>
    <dgm:cxn modelId="{2F2563ED-DEEA-4C95-A5A0-9A1C2437F72B}" srcId="{128E48F0-CDBB-47D2-98BD-55D6F9EF0222}" destId="{8DC5EBF2-037B-4A1B-88AE-BC7B2C675499}" srcOrd="4" destOrd="0" parTransId="{745A8254-1941-4A7A-BEE6-222FE28FFD82}" sibTransId="{2788FC1A-1A66-437E-9716-8E730207F7BE}"/>
    <dgm:cxn modelId="{14CF81A2-23F0-4B5D-85C5-613FE476098D}" type="presParOf" srcId="{E5ECADFD-7A6B-4580-ABD4-1767105E1FBA}" destId="{05D2F59E-CCD0-47A5-A5D3-E9F3B3BA80B2}" srcOrd="0" destOrd="0" presId="urn:microsoft.com/office/officeart/2008/layout/VerticalCurvedList"/>
    <dgm:cxn modelId="{9DB1C7D4-6024-44AC-9ACC-FF82F6DD7460}" type="presParOf" srcId="{05D2F59E-CCD0-47A5-A5D3-E9F3B3BA80B2}" destId="{C77C5D69-2324-4298-A554-1704DFABCE07}" srcOrd="0" destOrd="0" presId="urn:microsoft.com/office/officeart/2008/layout/VerticalCurvedList"/>
    <dgm:cxn modelId="{4E895D65-6121-41C6-B9D5-BA9FAF1B3BE5}" type="presParOf" srcId="{C77C5D69-2324-4298-A554-1704DFABCE07}" destId="{D7D6953B-88CC-4F91-A6A9-058067D281DF}" srcOrd="0" destOrd="0" presId="urn:microsoft.com/office/officeart/2008/layout/VerticalCurvedList"/>
    <dgm:cxn modelId="{88D11F7F-05BC-4D15-BBFD-FEBF413E7FCB}" type="presParOf" srcId="{C77C5D69-2324-4298-A554-1704DFABCE07}" destId="{5390570E-1826-4257-A29E-2E7ECB73216D}" srcOrd="1" destOrd="0" presId="urn:microsoft.com/office/officeart/2008/layout/VerticalCurvedList"/>
    <dgm:cxn modelId="{3D83CC16-456E-457E-8853-CC6518C5DA12}" type="presParOf" srcId="{C77C5D69-2324-4298-A554-1704DFABCE07}" destId="{4440F70A-3597-4D84-8866-358721DE8FA8}" srcOrd="2" destOrd="0" presId="urn:microsoft.com/office/officeart/2008/layout/VerticalCurvedList"/>
    <dgm:cxn modelId="{BF7EC45F-3F2F-498D-A6B0-2FF7C1FC1271}" type="presParOf" srcId="{C77C5D69-2324-4298-A554-1704DFABCE07}" destId="{622C9ACA-99B5-4333-9DAE-427D825C64F7}" srcOrd="3" destOrd="0" presId="urn:microsoft.com/office/officeart/2008/layout/VerticalCurvedList"/>
    <dgm:cxn modelId="{6EBF5434-527E-486B-8944-0BEA9329A1C8}" type="presParOf" srcId="{05D2F59E-CCD0-47A5-A5D3-E9F3B3BA80B2}" destId="{CEE9F21C-072A-4CF3-B592-643AE953A15B}" srcOrd="1" destOrd="0" presId="urn:microsoft.com/office/officeart/2008/layout/VerticalCurvedList"/>
    <dgm:cxn modelId="{E78F1874-91FC-483B-A1AE-224ECED32096}" type="presParOf" srcId="{05D2F59E-CCD0-47A5-A5D3-E9F3B3BA80B2}" destId="{E26834D1-2868-401E-8B9D-30CCC5D6DA45}" srcOrd="2" destOrd="0" presId="urn:microsoft.com/office/officeart/2008/layout/VerticalCurvedList"/>
    <dgm:cxn modelId="{0621FF9F-7B9F-403F-B52D-C24A03B6AE15}" type="presParOf" srcId="{E26834D1-2868-401E-8B9D-30CCC5D6DA45}" destId="{EF5E16F2-D4A3-4642-989F-E35BF3E25D4D}" srcOrd="0" destOrd="0" presId="urn:microsoft.com/office/officeart/2008/layout/VerticalCurvedList"/>
    <dgm:cxn modelId="{2584F3C4-B793-4B42-A5DE-CF585E7E36C3}" type="presParOf" srcId="{05D2F59E-CCD0-47A5-A5D3-E9F3B3BA80B2}" destId="{7BDD55E7-EB8E-4DAF-AB67-CFFD8494A6DF}" srcOrd="3" destOrd="0" presId="urn:microsoft.com/office/officeart/2008/layout/VerticalCurvedList"/>
    <dgm:cxn modelId="{8F56947A-71F0-4904-8349-519127E91310}" type="presParOf" srcId="{05D2F59E-CCD0-47A5-A5D3-E9F3B3BA80B2}" destId="{76691FB2-5B5C-46D3-BD0C-835D95F3C33C}" srcOrd="4" destOrd="0" presId="urn:microsoft.com/office/officeart/2008/layout/VerticalCurvedList"/>
    <dgm:cxn modelId="{A549526C-288D-4809-B1A3-E3F0B5DED4B0}" type="presParOf" srcId="{76691FB2-5B5C-46D3-BD0C-835D95F3C33C}" destId="{908C831A-186C-46F4-B8D2-3A71114E60F9}" srcOrd="0" destOrd="0" presId="urn:microsoft.com/office/officeart/2008/layout/VerticalCurvedList"/>
    <dgm:cxn modelId="{C032A932-E113-4714-AD61-4A4D1A062FD1}" type="presParOf" srcId="{05D2F59E-CCD0-47A5-A5D3-E9F3B3BA80B2}" destId="{BCFCB59D-84B7-4754-B445-3F6B05531A23}" srcOrd="5" destOrd="0" presId="urn:microsoft.com/office/officeart/2008/layout/VerticalCurvedList"/>
    <dgm:cxn modelId="{7C77EDDF-98E6-4281-AC9E-A3FF1CDAF593}" type="presParOf" srcId="{05D2F59E-CCD0-47A5-A5D3-E9F3B3BA80B2}" destId="{8A2E67F6-5995-4AEE-8F22-8F876F982470}" srcOrd="6" destOrd="0" presId="urn:microsoft.com/office/officeart/2008/layout/VerticalCurvedList"/>
    <dgm:cxn modelId="{57D978E7-8745-4DE9-9969-25B41F42C758}" type="presParOf" srcId="{8A2E67F6-5995-4AEE-8F22-8F876F982470}" destId="{733472D1-9665-49DE-83E7-4FA3D81FE1EF}" srcOrd="0" destOrd="0" presId="urn:microsoft.com/office/officeart/2008/layout/VerticalCurvedList"/>
    <dgm:cxn modelId="{C8267152-E4DF-496C-99C7-88E44BC12FB9}" type="presParOf" srcId="{05D2F59E-CCD0-47A5-A5D3-E9F3B3BA80B2}" destId="{BAD8AD0F-1E18-40A2-BD6A-8DC21AA8103F}" srcOrd="7" destOrd="0" presId="urn:microsoft.com/office/officeart/2008/layout/VerticalCurvedList"/>
    <dgm:cxn modelId="{5C849880-6394-4A35-B654-445FE52132DB}" type="presParOf" srcId="{05D2F59E-CCD0-47A5-A5D3-E9F3B3BA80B2}" destId="{92831BE9-7C0E-4556-9D39-07B660213C2F}" srcOrd="8" destOrd="0" presId="urn:microsoft.com/office/officeart/2008/layout/VerticalCurvedList"/>
    <dgm:cxn modelId="{B087DFC3-90C2-4CD7-9489-85EC6F1E86E4}" type="presParOf" srcId="{92831BE9-7C0E-4556-9D39-07B660213C2F}" destId="{87F31211-65B5-48F1-A8BA-C0D6621ACB1A}" srcOrd="0" destOrd="0" presId="urn:microsoft.com/office/officeart/2008/layout/VerticalCurvedList"/>
    <dgm:cxn modelId="{D913495C-E089-43B0-BDD5-75B42A68A329}" type="presParOf" srcId="{05D2F59E-CCD0-47A5-A5D3-E9F3B3BA80B2}" destId="{209F20A2-EBF8-4DC3-89C1-39E18B7363D9}" srcOrd="9" destOrd="0" presId="urn:microsoft.com/office/officeart/2008/layout/VerticalCurvedList"/>
    <dgm:cxn modelId="{F7AF26DD-1FB8-413A-9FA5-A07C6454CA6C}" type="presParOf" srcId="{05D2F59E-CCD0-47A5-A5D3-E9F3B3BA80B2}" destId="{2FBB5BB2-37CD-46AA-ADEE-31945D4883CC}" srcOrd="10" destOrd="0" presId="urn:microsoft.com/office/officeart/2008/layout/VerticalCurvedList"/>
    <dgm:cxn modelId="{8AED6713-C708-4850-8D87-09DD4DD97C31}" type="presParOf" srcId="{2FBB5BB2-37CD-46AA-ADEE-31945D4883CC}" destId="{22BFDD59-028A-4A67-8507-EF8C42A1A0A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0570E-1826-4257-A29E-2E7ECB73216D}">
      <dsp:nvSpPr>
        <dsp:cNvPr id="0" name=""/>
        <dsp:cNvSpPr/>
      </dsp:nvSpPr>
      <dsp:spPr>
        <a:xfrm>
          <a:off x="-5132988" y="-786297"/>
          <a:ext cx="6112697" cy="6112697"/>
        </a:xfrm>
        <a:prstGeom prst="blockArc">
          <a:avLst>
            <a:gd name="adj1" fmla="val 18900000"/>
            <a:gd name="adj2" fmla="val 2700000"/>
            <a:gd name="adj3" fmla="val 35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9F21C-072A-4CF3-B592-643AE953A15B}">
      <dsp:nvSpPr>
        <dsp:cNvPr id="0" name=""/>
        <dsp:cNvSpPr/>
      </dsp:nvSpPr>
      <dsp:spPr>
        <a:xfrm>
          <a:off x="428532" y="283665"/>
          <a:ext cx="6707002" cy="567694"/>
        </a:xfrm>
        <a:prstGeom prst="rect">
          <a:avLst/>
        </a:prstGeom>
        <a:solidFill>
          <a:srgbClr val="C00000">
            <a:alpha val="2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060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solidFill>
                <a:schemeClr val="bg1"/>
              </a:solidFill>
              <a:latin typeface="Times New Roman" panose="02020603050405020304" pitchFamily="18" charset="0"/>
              <a:cs typeface="Times New Roman" panose="02020603050405020304" pitchFamily="18" charset="0"/>
            </a:rPr>
            <a:t>Phân</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tích</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yêu</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cầu</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chức</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năng</a:t>
          </a:r>
          <a:endParaRPr lang="en-US" sz="2800" kern="1200" dirty="0">
            <a:solidFill>
              <a:schemeClr val="bg1"/>
            </a:solidFill>
            <a:latin typeface="Times New Roman" panose="02020603050405020304" pitchFamily="18" charset="0"/>
            <a:cs typeface="Times New Roman" panose="02020603050405020304" pitchFamily="18" charset="0"/>
          </a:endParaRPr>
        </a:p>
      </dsp:txBody>
      <dsp:txXfrm>
        <a:off x="428532" y="283665"/>
        <a:ext cx="6707002" cy="567694"/>
      </dsp:txXfrm>
    </dsp:sp>
    <dsp:sp modelId="{EF5E16F2-D4A3-4642-989F-E35BF3E25D4D}">
      <dsp:nvSpPr>
        <dsp:cNvPr id="0" name=""/>
        <dsp:cNvSpPr/>
      </dsp:nvSpPr>
      <dsp:spPr>
        <a:xfrm>
          <a:off x="73723" y="212703"/>
          <a:ext cx="709617" cy="70961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DD55E7-EB8E-4DAF-AB67-CFFD8494A6DF}">
      <dsp:nvSpPr>
        <dsp:cNvPr id="0" name=""/>
        <dsp:cNvSpPr/>
      </dsp:nvSpPr>
      <dsp:spPr>
        <a:xfrm>
          <a:off x="835326" y="1134934"/>
          <a:ext cx="6300209" cy="567694"/>
        </a:xfrm>
        <a:prstGeom prst="rect">
          <a:avLst/>
        </a:prstGeom>
        <a:solidFill>
          <a:schemeClr val="accent1">
            <a:lumMod val="75000"/>
            <a:alpha val="29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060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solidFill>
                <a:schemeClr val="bg1"/>
              </a:solidFill>
              <a:latin typeface="Times New Roman" panose="02020603050405020304" pitchFamily="18" charset="0"/>
              <a:cs typeface="Times New Roman" panose="02020603050405020304" pitchFamily="18" charset="0"/>
            </a:rPr>
            <a:t>Phân</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tích</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biểu</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đồ</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hoạt</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động</a:t>
          </a:r>
          <a:endParaRPr lang="en-US" sz="2800" kern="1200" dirty="0">
            <a:solidFill>
              <a:schemeClr val="bg1"/>
            </a:solidFill>
            <a:latin typeface="Times New Roman" panose="02020603050405020304" pitchFamily="18" charset="0"/>
            <a:cs typeface="Times New Roman" panose="02020603050405020304" pitchFamily="18" charset="0"/>
          </a:endParaRPr>
        </a:p>
      </dsp:txBody>
      <dsp:txXfrm>
        <a:off x="835326" y="1134934"/>
        <a:ext cx="6300209" cy="567694"/>
      </dsp:txXfrm>
    </dsp:sp>
    <dsp:sp modelId="{908C831A-186C-46F4-B8D2-3A71114E60F9}">
      <dsp:nvSpPr>
        <dsp:cNvPr id="0" name=""/>
        <dsp:cNvSpPr/>
      </dsp:nvSpPr>
      <dsp:spPr>
        <a:xfrm>
          <a:off x="480517" y="1063972"/>
          <a:ext cx="709617" cy="70961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FCB59D-84B7-4754-B445-3F6B05531A23}">
      <dsp:nvSpPr>
        <dsp:cNvPr id="0" name=""/>
        <dsp:cNvSpPr/>
      </dsp:nvSpPr>
      <dsp:spPr>
        <a:xfrm>
          <a:off x="960178" y="1986203"/>
          <a:ext cx="6175357" cy="567694"/>
        </a:xfrm>
        <a:prstGeom prst="rect">
          <a:avLst/>
        </a:prstGeom>
        <a:solidFill>
          <a:srgbClr val="FF0000">
            <a:alpha val="38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060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solidFill>
                <a:schemeClr val="bg1"/>
              </a:solidFill>
              <a:latin typeface="Times New Roman" panose="02020603050405020304" pitchFamily="18" charset="0"/>
              <a:cs typeface="Times New Roman" panose="02020603050405020304" pitchFamily="18" charset="0"/>
            </a:rPr>
            <a:t>Phân</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tích</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biểu</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đồ</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tuần</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tự</a:t>
          </a:r>
          <a:endParaRPr lang="en-US" sz="2800" kern="1200" dirty="0">
            <a:solidFill>
              <a:schemeClr val="bg1"/>
            </a:solidFill>
            <a:latin typeface="Times New Roman" panose="02020603050405020304" pitchFamily="18" charset="0"/>
            <a:cs typeface="Times New Roman" panose="02020603050405020304" pitchFamily="18" charset="0"/>
          </a:endParaRPr>
        </a:p>
      </dsp:txBody>
      <dsp:txXfrm>
        <a:off x="960178" y="1986203"/>
        <a:ext cx="6175357" cy="567694"/>
      </dsp:txXfrm>
    </dsp:sp>
    <dsp:sp modelId="{733472D1-9665-49DE-83E7-4FA3D81FE1EF}">
      <dsp:nvSpPr>
        <dsp:cNvPr id="0" name=""/>
        <dsp:cNvSpPr/>
      </dsp:nvSpPr>
      <dsp:spPr>
        <a:xfrm>
          <a:off x="605369" y="1915242"/>
          <a:ext cx="709617" cy="70961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D8AD0F-1E18-40A2-BD6A-8DC21AA8103F}">
      <dsp:nvSpPr>
        <dsp:cNvPr id="0" name=""/>
        <dsp:cNvSpPr/>
      </dsp:nvSpPr>
      <dsp:spPr>
        <a:xfrm>
          <a:off x="835326" y="2837472"/>
          <a:ext cx="6300209" cy="567694"/>
        </a:xfrm>
        <a:prstGeom prst="rect">
          <a:avLst/>
        </a:prstGeom>
        <a:solidFill>
          <a:srgbClr val="92D050">
            <a:alpha val="4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060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solidFill>
                <a:schemeClr val="bg1"/>
              </a:solidFill>
              <a:latin typeface="Times New Roman" panose="02020603050405020304" pitchFamily="18" charset="0"/>
              <a:cs typeface="Times New Roman" panose="02020603050405020304" pitchFamily="18" charset="0"/>
            </a:rPr>
            <a:t>Thiết</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kế</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cơ</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sở</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dữ</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liệu</a:t>
          </a:r>
          <a:endParaRPr lang="en-US" sz="2800" kern="1200" dirty="0">
            <a:solidFill>
              <a:schemeClr val="bg1"/>
            </a:solidFill>
            <a:latin typeface="Times New Roman" panose="02020603050405020304" pitchFamily="18" charset="0"/>
            <a:cs typeface="Times New Roman" panose="02020603050405020304" pitchFamily="18" charset="0"/>
          </a:endParaRPr>
        </a:p>
      </dsp:txBody>
      <dsp:txXfrm>
        <a:off x="835326" y="2837472"/>
        <a:ext cx="6300209" cy="567694"/>
      </dsp:txXfrm>
    </dsp:sp>
    <dsp:sp modelId="{87F31211-65B5-48F1-A8BA-C0D6621ACB1A}">
      <dsp:nvSpPr>
        <dsp:cNvPr id="0" name=""/>
        <dsp:cNvSpPr/>
      </dsp:nvSpPr>
      <dsp:spPr>
        <a:xfrm>
          <a:off x="480517" y="2766511"/>
          <a:ext cx="709617" cy="70961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9F20A2-EBF8-4DC3-89C1-39E18B7363D9}">
      <dsp:nvSpPr>
        <dsp:cNvPr id="0" name=""/>
        <dsp:cNvSpPr/>
      </dsp:nvSpPr>
      <dsp:spPr>
        <a:xfrm>
          <a:off x="428532" y="3688742"/>
          <a:ext cx="6707002" cy="567694"/>
        </a:xfrm>
        <a:prstGeom prst="rect">
          <a:avLst/>
        </a:prstGeom>
        <a:solidFill>
          <a:srgbClr val="FFC000">
            <a:alpha val="27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060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solidFill>
                <a:schemeClr val="bg1"/>
              </a:solidFill>
              <a:latin typeface="Times New Roman" panose="02020603050405020304" pitchFamily="18" charset="0"/>
              <a:cs typeface="Times New Roman" panose="02020603050405020304" pitchFamily="18" charset="0"/>
            </a:rPr>
            <a:t>Phác</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thảo</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giao</a:t>
          </a:r>
          <a:r>
            <a:rPr lang="en-US" sz="2800" kern="1200" dirty="0">
              <a:solidFill>
                <a:schemeClr val="bg1"/>
              </a:solidFill>
              <a:latin typeface="Times New Roman" panose="02020603050405020304" pitchFamily="18" charset="0"/>
              <a:cs typeface="Times New Roman" panose="02020603050405020304" pitchFamily="18" charset="0"/>
            </a:rPr>
            <a:t> </a:t>
          </a:r>
          <a:r>
            <a:rPr lang="en-US" sz="2800" kern="1200" dirty="0" err="1">
              <a:solidFill>
                <a:schemeClr val="bg1"/>
              </a:solidFill>
              <a:latin typeface="Times New Roman" panose="02020603050405020304" pitchFamily="18" charset="0"/>
              <a:cs typeface="Times New Roman" panose="02020603050405020304" pitchFamily="18" charset="0"/>
            </a:rPr>
            <a:t>diện</a:t>
          </a:r>
          <a:endParaRPr lang="en-US" sz="2800" kern="1200" dirty="0">
            <a:solidFill>
              <a:schemeClr val="bg1"/>
            </a:solidFill>
            <a:latin typeface="Times New Roman" panose="02020603050405020304" pitchFamily="18" charset="0"/>
            <a:cs typeface="Times New Roman" panose="02020603050405020304" pitchFamily="18" charset="0"/>
          </a:endParaRPr>
        </a:p>
      </dsp:txBody>
      <dsp:txXfrm>
        <a:off x="428532" y="3688742"/>
        <a:ext cx="6707002" cy="567694"/>
      </dsp:txXfrm>
    </dsp:sp>
    <dsp:sp modelId="{22BFDD59-028A-4A67-8507-EF8C42A1A0AA}">
      <dsp:nvSpPr>
        <dsp:cNvPr id="0" name=""/>
        <dsp:cNvSpPr/>
      </dsp:nvSpPr>
      <dsp:spPr>
        <a:xfrm>
          <a:off x="73723" y="3617780"/>
          <a:ext cx="709617" cy="70961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1" name="Google Shape;15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3910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8730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928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5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740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21" name="Google Shape;52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5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5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7261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6263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0"/>
          <p:cNvSpPr txBox="1">
            <a:spLocks noGrp="1"/>
          </p:cNvSpPr>
          <p:nvPr>
            <p:ph type="title"/>
          </p:nvPr>
        </p:nvSpPr>
        <p:spPr>
          <a:xfrm>
            <a:off x="1920750" y="2179233"/>
            <a:ext cx="5302500" cy="1488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14" name="Google Shape;14;p20"/>
          <p:cNvSpPr txBox="1">
            <a:spLocks noGrp="1"/>
          </p:cNvSpPr>
          <p:nvPr>
            <p:ph type="body" idx="1"/>
          </p:nvPr>
        </p:nvSpPr>
        <p:spPr>
          <a:xfrm>
            <a:off x="2786550" y="4125967"/>
            <a:ext cx="3570900" cy="756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Clr>
                <a:schemeClr val="accent1"/>
              </a:buClr>
              <a:buSzPts val="1800"/>
              <a:buChar char="●"/>
              <a:defRPr>
                <a:solidFill>
                  <a:schemeClr val="accent1"/>
                </a:solidFill>
              </a:defRPr>
            </a:lvl1pPr>
            <a:lvl2pPr marL="914400" lvl="1" indent="-342900" algn="ctr">
              <a:lnSpc>
                <a:spcPct val="100000"/>
              </a:lnSpc>
              <a:spcBef>
                <a:spcPts val="1600"/>
              </a:spcBef>
              <a:spcAft>
                <a:spcPts val="0"/>
              </a:spcAft>
              <a:buClr>
                <a:schemeClr val="accent1"/>
              </a:buClr>
              <a:buSzPts val="1800"/>
              <a:buChar char="○"/>
              <a:defRPr sz="1800">
                <a:solidFill>
                  <a:schemeClr val="accent1"/>
                </a:solidFill>
              </a:defRPr>
            </a:lvl2pPr>
            <a:lvl3pPr marL="1371600" lvl="2" indent="-342900" algn="ctr">
              <a:lnSpc>
                <a:spcPct val="100000"/>
              </a:lnSpc>
              <a:spcBef>
                <a:spcPts val="1600"/>
              </a:spcBef>
              <a:spcAft>
                <a:spcPts val="0"/>
              </a:spcAft>
              <a:buClr>
                <a:schemeClr val="accent1"/>
              </a:buClr>
              <a:buSzPts val="1800"/>
              <a:buChar char="■"/>
              <a:defRPr sz="1800">
                <a:solidFill>
                  <a:schemeClr val="accent1"/>
                </a:solidFill>
              </a:defRPr>
            </a:lvl3pPr>
            <a:lvl4pPr marL="1828800" lvl="3" indent="-342900" algn="ctr">
              <a:lnSpc>
                <a:spcPct val="100000"/>
              </a:lnSpc>
              <a:spcBef>
                <a:spcPts val="1600"/>
              </a:spcBef>
              <a:spcAft>
                <a:spcPts val="0"/>
              </a:spcAft>
              <a:buClr>
                <a:schemeClr val="accent1"/>
              </a:buClr>
              <a:buSzPts val="1800"/>
              <a:buChar char="●"/>
              <a:defRPr sz="1800">
                <a:solidFill>
                  <a:schemeClr val="accent1"/>
                </a:solidFill>
              </a:defRPr>
            </a:lvl4pPr>
            <a:lvl5pPr marL="2286000" lvl="4" indent="-342900" algn="ctr">
              <a:lnSpc>
                <a:spcPct val="100000"/>
              </a:lnSpc>
              <a:spcBef>
                <a:spcPts val="1600"/>
              </a:spcBef>
              <a:spcAft>
                <a:spcPts val="0"/>
              </a:spcAft>
              <a:buClr>
                <a:schemeClr val="accent1"/>
              </a:buClr>
              <a:buSzPts val="1800"/>
              <a:buChar char="○"/>
              <a:defRPr sz="1800">
                <a:solidFill>
                  <a:schemeClr val="accent1"/>
                </a:solidFill>
              </a:defRPr>
            </a:lvl5pPr>
            <a:lvl6pPr marL="2743200" lvl="5" indent="-342900" algn="ctr">
              <a:lnSpc>
                <a:spcPct val="100000"/>
              </a:lnSpc>
              <a:spcBef>
                <a:spcPts val="1600"/>
              </a:spcBef>
              <a:spcAft>
                <a:spcPts val="0"/>
              </a:spcAft>
              <a:buClr>
                <a:schemeClr val="accent1"/>
              </a:buClr>
              <a:buSzPts val="1800"/>
              <a:buChar char="■"/>
              <a:defRPr sz="1800">
                <a:solidFill>
                  <a:schemeClr val="accent1"/>
                </a:solidFill>
              </a:defRPr>
            </a:lvl6pPr>
            <a:lvl7pPr marL="3200400" lvl="6" indent="-342900" algn="ctr">
              <a:lnSpc>
                <a:spcPct val="100000"/>
              </a:lnSpc>
              <a:spcBef>
                <a:spcPts val="1600"/>
              </a:spcBef>
              <a:spcAft>
                <a:spcPts val="0"/>
              </a:spcAft>
              <a:buClr>
                <a:schemeClr val="accent1"/>
              </a:buClr>
              <a:buSzPts val="1800"/>
              <a:buChar char="●"/>
              <a:defRPr sz="1800">
                <a:solidFill>
                  <a:schemeClr val="accent1"/>
                </a:solidFill>
              </a:defRPr>
            </a:lvl7pPr>
            <a:lvl8pPr marL="3657600" lvl="7" indent="-342900" algn="ctr">
              <a:lnSpc>
                <a:spcPct val="100000"/>
              </a:lnSpc>
              <a:spcBef>
                <a:spcPts val="1600"/>
              </a:spcBef>
              <a:spcAft>
                <a:spcPts val="0"/>
              </a:spcAft>
              <a:buClr>
                <a:schemeClr val="accent1"/>
              </a:buClr>
              <a:buSzPts val="1800"/>
              <a:buChar char="○"/>
              <a:defRPr sz="1800">
                <a:solidFill>
                  <a:schemeClr val="accent1"/>
                </a:solidFill>
              </a:defRPr>
            </a:lvl8pPr>
            <a:lvl9pPr marL="4114800" lvl="8" indent="-342900" algn="ctr">
              <a:lnSpc>
                <a:spcPct val="100000"/>
              </a:lnSpc>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29"/>
          <p:cNvSpPr txBox="1">
            <a:spLocks noGrp="1"/>
          </p:cNvSpPr>
          <p:nvPr>
            <p:ph type="subTitle" idx="1"/>
          </p:nvPr>
        </p:nvSpPr>
        <p:spPr>
          <a:xfrm>
            <a:off x="938500" y="2359433"/>
            <a:ext cx="2871600" cy="164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3" name="Google Shape;43;p29"/>
          <p:cNvSpPr txBox="1">
            <a:spLocks noGrp="1"/>
          </p:cNvSpPr>
          <p:nvPr>
            <p:ph type="body" idx="2"/>
          </p:nvPr>
        </p:nvSpPr>
        <p:spPr>
          <a:xfrm>
            <a:off x="4703375" y="1212800"/>
            <a:ext cx="3468900" cy="4432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29"/>
          <p:cNvSpPr txBox="1">
            <a:spLocks noGrp="1"/>
          </p:cNvSpPr>
          <p:nvPr>
            <p:ph type="title"/>
          </p:nvPr>
        </p:nvSpPr>
        <p:spPr>
          <a:xfrm>
            <a:off x="938500" y="593367"/>
            <a:ext cx="32238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30"/>
          <p:cNvSpPr txBox="1">
            <a:spLocks noGrp="1"/>
          </p:cNvSpPr>
          <p:nvPr>
            <p:ph type="title"/>
          </p:nvPr>
        </p:nvSpPr>
        <p:spPr>
          <a:xfrm>
            <a:off x="938500" y="593367"/>
            <a:ext cx="5735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32"/>
          <p:cNvSpPr txBox="1">
            <a:spLocks noGrp="1"/>
          </p:cNvSpPr>
          <p:nvPr>
            <p:ph type="ctrTitle"/>
          </p:nvPr>
        </p:nvSpPr>
        <p:spPr>
          <a:xfrm>
            <a:off x="4285500" y="3777167"/>
            <a:ext cx="3657300" cy="859600"/>
          </a:xfrm>
          <a:prstGeom prst="rect">
            <a:avLst/>
          </a:prstGeom>
          <a:noFill/>
          <a:ln>
            <a:noFill/>
          </a:ln>
          <a:effectLst>
            <a:outerShdw blurRad="57150" dist="19050" dir="5400000" algn="bl" rotWithShape="0">
              <a:srgbClr val="76A5AF">
                <a:alpha val="87450"/>
              </a:srgb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50" name="Google Shape;50;p32"/>
          <p:cNvSpPr txBox="1">
            <a:spLocks noGrp="1"/>
          </p:cNvSpPr>
          <p:nvPr>
            <p:ph type="subTitle" idx="1"/>
          </p:nvPr>
        </p:nvSpPr>
        <p:spPr>
          <a:xfrm>
            <a:off x="4144050" y="4733133"/>
            <a:ext cx="39402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3"/>
          <p:cNvSpPr txBox="1">
            <a:spLocks noGrp="1"/>
          </p:cNvSpPr>
          <p:nvPr>
            <p:ph type="ctrTitle"/>
          </p:nvPr>
        </p:nvSpPr>
        <p:spPr>
          <a:xfrm>
            <a:off x="1850525" y="1543900"/>
            <a:ext cx="5442900" cy="347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000"/>
              <a:buNone/>
              <a:defRPr sz="3000" b="1">
                <a:solidFill>
                  <a:schemeClr val="lt1"/>
                </a:solidFill>
              </a:defRPr>
            </a:lvl1pPr>
            <a:lvl2pPr lvl="1" algn="ctr">
              <a:lnSpc>
                <a:spcPct val="100000"/>
              </a:lnSpc>
              <a:spcBef>
                <a:spcPts val="0"/>
              </a:spcBef>
              <a:spcAft>
                <a:spcPts val="0"/>
              </a:spcAft>
              <a:buClr>
                <a:schemeClr val="lt1"/>
              </a:buClr>
              <a:buSzPts val="3000"/>
              <a:buNone/>
              <a:defRPr sz="3000" b="1">
                <a:solidFill>
                  <a:schemeClr val="lt1"/>
                </a:solidFill>
              </a:defRPr>
            </a:lvl2pPr>
            <a:lvl3pPr lvl="2" algn="ctr">
              <a:lnSpc>
                <a:spcPct val="100000"/>
              </a:lnSpc>
              <a:spcBef>
                <a:spcPts val="0"/>
              </a:spcBef>
              <a:spcAft>
                <a:spcPts val="0"/>
              </a:spcAft>
              <a:buClr>
                <a:schemeClr val="lt1"/>
              </a:buClr>
              <a:buSzPts val="3000"/>
              <a:buNone/>
              <a:defRPr sz="3000" b="1">
                <a:solidFill>
                  <a:schemeClr val="lt1"/>
                </a:solidFill>
              </a:defRPr>
            </a:lvl3pPr>
            <a:lvl4pPr lvl="3" algn="ctr">
              <a:lnSpc>
                <a:spcPct val="100000"/>
              </a:lnSpc>
              <a:spcBef>
                <a:spcPts val="0"/>
              </a:spcBef>
              <a:spcAft>
                <a:spcPts val="0"/>
              </a:spcAft>
              <a:buClr>
                <a:schemeClr val="lt1"/>
              </a:buClr>
              <a:buSzPts val="3000"/>
              <a:buNone/>
              <a:defRPr sz="3000" b="1">
                <a:solidFill>
                  <a:schemeClr val="lt1"/>
                </a:solidFill>
              </a:defRPr>
            </a:lvl4pPr>
            <a:lvl5pPr lvl="4" algn="ctr">
              <a:lnSpc>
                <a:spcPct val="100000"/>
              </a:lnSpc>
              <a:spcBef>
                <a:spcPts val="0"/>
              </a:spcBef>
              <a:spcAft>
                <a:spcPts val="0"/>
              </a:spcAft>
              <a:buClr>
                <a:schemeClr val="lt1"/>
              </a:buClr>
              <a:buSzPts val="3000"/>
              <a:buNone/>
              <a:defRPr sz="3000" b="1">
                <a:solidFill>
                  <a:schemeClr val="lt1"/>
                </a:solidFill>
              </a:defRPr>
            </a:lvl5pPr>
            <a:lvl6pPr lvl="5" algn="ctr">
              <a:lnSpc>
                <a:spcPct val="100000"/>
              </a:lnSpc>
              <a:spcBef>
                <a:spcPts val="0"/>
              </a:spcBef>
              <a:spcAft>
                <a:spcPts val="0"/>
              </a:spcAft>
              <a:buClr>
                <a:schemeClr val="lt1"/>
              </a:buClr>
              <a:buSzPts val="3000"/>
              <a:buNone/>
              <a:defRPr sz="3000" b="1">
                <a:solidFill>
                  <a:schemeClr val="lt1"/>
                </a:solidFill>
              </a:defRPr>
            </a:lvl6pPr>
            <a:lvl7pPr lvl="6" algn="ctr">
              <a:lnSpc>
                <a:spcPct val="100000"/>
              </a:lnSpc>
              <a:spcBef>
                <a:spcPts val="0"/>
              </a:spcBef>
              <a:spcAft>
                <a:spcPts val="0"/>
              </a:spcAft>
              <a:buClr>
                <a:schemeClr val="lt1"/>
              </a:buClr>
              <a:buSzPts val="3000"/>
              <a:buNone/>
              <a:defRPr sz="3000" b="1">
                <a:solidFill>
                  <a:schemeClr val="lt1"/>
                </a:solidFill>
              </a:defRPr>
            </a:lvl7pPr>
            <a:lvl8pPr lvl="7" algn="ctr">
              <a:lnSpc>
                <a:spcPct val="100000"/>
              </a:lnSpc>
              <a:spcBef>
                <a:spcPts val="0"/>
              </a:spcBef>
              <a:spcAft>
                <a:spcPts val="0"/>
              </a:spcAft>
              <a:buClr>
                <a:schemeClr val="lt1"/>
              </a:buClr>
              <a:buSzPts val="3000"/>
              <a:buNone/>
              <a:defRPr sz="3000" b="1">
                <a:solidFill>
                  <a:schemeClr val="lt1"/>
                </a:solidFill>
              </a:defRPr>
            </a:lvl8pPr>
            <a:lvl9pPr lvl="8" algn="ctr">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53" name="Google Shape;53;p33"/>
          <p:cNvSpPr txBox="1">
            <a:spLocks noGrp="1"/>
          </p:cNvSpPr>
          <p:nvPr>
            <p:ph type="subTitle" idx="1"/>
          </p:nvPr>
        </p:nvSpPr>
        <p:spPr>
          <a:xfrm>
            <a:off x="2481900" y="5260800"/>
            <a:ext cx="41802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1937338" y="3284233"/>
            <a:ext cx="23901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6" name="Google Shape;56;p34"/>
          <p:cNvSpPr txBox="1">
            <a:spLocks noGrp="1"/>
          </p:cNvSpPr>
          <p:nvPr>
            <p:ph type="subTitle" idx="1"/>
          </p:nvPr>
        </p:nvSpPr>
        <p:spPr>
          <a:xfrm>
            <a:off x="1937338" y="4197433"/>
            <a:ext cx="23901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7" name="Google Shape;57;p34"/>
          <p:cNvSpPr txBox="1">
            <a:spLocks noGrp="1"/>
          </p:cNvSpPr>
          <p:nvPr>
            <p:ph type="title" idx="2"/>
          </p:nvPr>
        </p:nvSpPr>
        <p:spPr>
          <a:xfrm>
            <a:off x="4816563" y="3284233"/>
            <a:ext cx="23901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8" name="Google Shape;58;p34"/>
          <p:cNvSpPr txBox="1">
            <a:spLocks noGrp="1"/>
          </p:cNvSpPr>
          <p:nvPr>
            <p:ph type="subTitle" idx="3"/>
          </p:nvPr>
        </p:nvSpPr>
        <p:spPr>
          <a:xfrm>
            <a:off x="4816563" y="4197433"/>
            <a:ext cx="23901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9" name="Google Shape;59;p34"/>
          <p:cNvSpPr txBox="1">
            <a:spLocks noGrp="1"/>
          </p:cNvSpPr>
          <p:nvPr>
            <p:ph type="title" idx="4"/>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35"/>
          <p:cNvSpPr txBox="1">
            <a:spLocks noGrp="1"/>
          </p:cNvSpPr>
          <p:nvPr>
            <p:ph type="title"/>
          </p:nvPr>
        </p:nvSpPr>
        <p:spPr>
          <a:xfrm>
            <a:off x="3538497" y="3690633"/>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2" name="Google Shape;62;p35"/>
          <p:cNvSpPr txBox="1">
            <a:spLocks noGrp="1"/>
          </p:cNvSpPr>
          <p:nvPr>
            <p:ph type="subTitle" idx="1"/>
          </p:nvPr>
        </p:nvSpPr>
        <p:spPr>
          <a:xfrm>
            <a:off x="3538497" y="4603833"/>
            <a:ext cx="2067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35"/>
          <p:cNvSpPr txBox="1">
            <a:spLocks noGrp="1"/>
          </p:cNvSpPr>
          <p:nvPr>
            <p:ph type="title" idx="2"/>
          </p:nvPr>
        </p:nvSpPr>
        <p:spPr>
          <a:xfrm>
            <a:off x="6028553" y="3690633"/>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4" name="Google Shape;64;p35"/>
          <p:cNvSpPr txBox="1">
            <a:spLocks noGrp="1"/>
          </p:cNvSpPr>
          <p:nvPr>
            <p:ph type="subTitle" idx="3"/>
          </p:nvPr>
        </p:nvSpPr>
        <p:spPr>
          <a:xfrm>
            <a:off x="6028553" y="4603833"/>
            <a:ext cx="2067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35"/>
          <p:cNvSpPr txBox="1">
            <a:spLocks noGrp="1"/>
          </p:cNvSpPr>
          <p:nvPr>
            <p:ph type="title" idx="4"/>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66" name="Google Shape;66;p35"/>
          <p:cNvSpPr txBox="1">
            <a:spLocks noGrp="1"/>
          </p:cNvSpPr>
          <p:nvPr>
            <p:ph type="title" idx="5"/>
          </p:nvPr>
        </p:nvSpPr>
        <p:spPr>
          <a:xfrm>
            <a:off x="1048447" y="3690633"/>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7" name="Google Shape;67;p35"/>
          <p:cNvSpPr txBox="1">
            <a:spLocks noGrp="1"/>
          </p:cNvSpPr>
          <p:nvPr>
            <p:ph type="subTitle" idx="6"/>
          </p:nvPr>
        </p:nvSpPr>
        <p:spPr>
          <a:xfrm>
            <a:off x="1048447" y="4603833"/>
            <a:ext cx="2067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36"/>
          <p:cNvSpPr txBox="1">
            <a:spLocks noGrp="1"/>
          </p:cNvSpPr>
          <p:nvPr>
            <p:ph type="ctrTitle"/>
          </p:nvPr>
        </p:nvSpPr>
        <p:spPr>
          <a:xfrm>
            <a:off x="1273500" y="1825333"/>
            <a:ext cx="6597000" cy="28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500"/>
              <a:buNone/>
              <a:defRPr sz="45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70" name="Google Shape;70;p36"/>
          <p:cNvSpPr txBox="1">
            <a:spLocks noGrp="1"/>
          </p:cNvSpPr>
          <p:nvPr>
            <p:ph type="subTitle" idx="1"/>
          </p:nvPr>
        </p:nvSpPr>
        <p:spPr>
          <a:xfrm>
            <a:off x="2481900" y="3359367"/>
            <a:ext cx="41802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37"/>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38"/>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938500" y="593367"/>
            <a:ext cx="5735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7" name="Google Shape;17;p21"/>
          <p:cNvSpPr txBox="1">
            <a:spLocks noGrp="1"/>
          </p:cNvSpPr>
          <p:nvPr>
            <p:ph type="body" idx="1"/>
          </p:nvPr>
        </p:nvSpPr>
        <p:spPr>
          <a:xfrm>
            <a:off x="938500" y="1661367"/>
            <a:ext cx="7172100" cy="4053200"/>
          </a:xfrm>
          <a:prstGeom prst="rect">
            <a:avLst/>
          </a:prstGeom>
          <a:noFill/>
          <a:ln>
            <a:noFill/>
          </a:ln>
        </p:spPr>
        <p:txBody>
          <a:bodyPr spcFirstLastPara="1" wrap="square" lIns="91425" tIns="91425" rIns="91425" bIns="91425" anchor="t" anchorCtr="0">
            <a:noAutofit/>
          </a:bodyPr>
          <a:lstStyle>
            <a:lvl1pPr marL="457200" lvl="0" indent="-301625" algn="l">
              <a:lnSpc>
                <a:spcPct val="100000"/>
              </a:lnSpc>
              <a:spcBef>
                <a:spcPts val="0"/>
              </a:spcBef>
              <a:spcAft>
                <a:spcPts val="0"/>
              </a:spcAft>
              <a:buClr>
                <a:schemeClr val="lt1"/>
              </a:buClr>
              <a:buSzPts val="1150"/>
              <a:buChar char="●"/>
              <a:defRPr sz="1150">
                <a:solidFill>
                  <a:schemeClr val="lt1"/>
                </a:solidFill>
              </a:defRPr>
            </a:lvl1pPr>
            <a:lvl2pPr marL="914400" lvl="1" indent="-301625" algn="l">
              <a:lnSpc>
                <a:spcPct val="100000"/>
              </a:lnSpc>
              <a:spcBef>
                <a:spcPts val="1600"/>
              </a:spcBef>
              <a:spcAft>
                <a:spcPts val="0"/>
              </a:spcAft>
              <a:buClr>
                <a:schemeClr val="lt1"/>
              </a:buClr>
              <a:buSzPts val="1150"/>
              <a:buChar char="○"/>
              <a:defRPr sz="1150">
                <a:solidFill>
                  <a:schemeClr val="lt1"/>
                </a:solidFill>
              </a:defRPr>
            </a:lvl2pPr>
            <a:lvl3pPr marL="1371600" lvl="2" indent="-301625" algn="l">
              <a:lnSpc>
                <a:spcPct val="100000"/>
              </a:lnSpc>
              <a:spcBef>
                <a:spcPts val="1600"/>
              </a:spcBef>
              <a:spcAft>
                <a:spcPts val="0"/>
              </a:spcAft>
              <a:buClr>
                <a:schemeClr val="lt1"/>
              </a:buClr>
              <a:buSzPts val="1150"/>
              <a:buChar char="■"/>
              <a:defRPr sz="1150">
                <a:solidFill>
                  <a:schemeClr val="lt1"/>
                </a:solidFill>
              </a:defRPr>
            </a:lvl3pPr>
            <a:lvl4pPr marL="1828800" lvl="3" indent="-301625" algn="l">
              <a:lnSpc>
                <a:spcPct val="100000"/>
              </a:lnSpc>
              <a:spcBef>
                <a:spcPts val="1600"/>
              </a:spcBef>
              <a:spcAft>
                <a:spcPts val="0"/>
              </a:spcAft>
              <a:buClr>
                <a:schemeClr val="lt1"/>
              </a:buClr>
              <a:buSzPts val="1150"/>
              <a:buChar char="●"/>
              <a:defRPr sz="1150">
                <a:solidFill>
                  <a:schemeClr val="lt1"/>
                </a:solidFill>
              </a:defRPr>
            </a:lvl4pPr>
            <a:lvl5pPr marL="2286000" lvl="4" indent="-301625" algn="l">
              <a:lnSpc>
                <a:spcPct val="100000"/>
              </a:lnSpc>
              <a:spcBef>
                <a:spcPts val="1600"/>
              </a:spcBef>
              <a:spcAft>
                <a:spcPts val="0"/>
              </a:spcAft>
              <a:buClr>
                <a:schemeClr val="lt1"/>
              </a:buClr>
              <a:buSzPts val="1150"/>
              <a:buChar char="○"/>
              <a:defRPr sz="1150">
                <a:solidFill>
                  <a:schemeClr val="lt1"/>
                </a:solidFill>
              </a:defRPr>
            </a:lvl5pPr>
            <a:lvl6pPr marL="2743200" lvl="5" indent="-301625" algn="l">
              <a:lnSpc>
                <a:spcPct val="100000"/>
              </a:lnSpc>
              <a:spcBef>
                <a:spcPts val="1600"/>
              </a:spcBef>
              <a:spcAft>
                <a:spcPts val="0"/>
              </a:spcAft>
              <a:buClr>
                <a:schemeClr val="lt1"/>
              </a:buClr>
              <a:buSzPts val="1150"/>
              <a:buChar char="■"/>
              <a:defRPr sz="1150">
                <a:solidFill>
                  <a:schemeClr val="lt1"/>
                </a:solidFill>
              </a:defRPr>
            </a:lvl6pPr>
            <a:lvl7pPr marL="3200400" lvl="6" indent="-301625" algn="l">
              <a:lnSpc>
                <a:spcPct val="100000"/>
              </a:lnSpc>
              <a:spcBef>
                <a:spcPts val="1600"/>
              </a:spcBef>
              <a:spcAft>
                <a:spcPts val="0"/>
              </a:spcAft>
              <a:buClr>
                <a:schemeClr val="lt1"/>
              </a:buClr>
              <a:buSzPts val="1150"/>
              <a:buChar char="●"/>
              <a:defRPr sz="1150">
                <a:solidFill>
                  <a:schemeClr val="lt1"/>
                </a:solidFill>
              </a:defRPr>
            </a:lvl7pPr>
            <a:lvl8pPr marL="3657600" lvl="7" indent="-301625" algn="l">
              <a:lnSpc>
                <a:spcPct val="100000"/>
              </a:lnSpc>
              <a:spcBef>
                <a:spcPts val="1600"/>
              </a:spcBef>
              <a:spcAft>
                <a:spcPts val="0"/>
              </a:spcAft>
              <a:buClr>
                <a:schemeClr val="lt1"/>
              </a:buClr>
              <a:buSzPts val="1150"/>
              <a:buChar char="○"/>
              <a:defRPr sz="1150">
                <a:solidFill>
                  <a:schemeClr val="lt1"/>
                </a:solidFill>
              </a:defRPr>
            </a:lvl8pPr>
            <a:lvl9pPr marL="4114800" lvl="8" indent="-301625" algn="l">
              <a:lnSpc>
                <a:spcPct val="100000"/>
              </a:lnSpc>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39"/>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a:off x="938500" y="593367"/>
            <a:ext cx="4964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1" name="Google Shape;81;p41"/>
          <p:cNvSpPr txBox="1">
            <a:spLocks noGrp="1"/>
          </p:cNvSpPr>
          <p:nvPr>
            <p:ph type="body" idx="1"/>
          </p:nvPr>
        </p:nvSpPr>
        <p:spPr>
          <a:xfrm>
            <a:off x="1067241" y="3535700"/>
            <a:ext cx="32589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2" name="Google Shape;82;p41"/>
          <p:cNvSpPr txBox="1">
            <a:spLocks noGrp="1"/>
          </p:cNvSpPr>
          <p:nvPr>
            <p:ph type="body" idx="2"/>
          </p:nvPr>
        </p:nvSpPr>
        <p:spPr>
          <a:xfrm>
            <a:off x="4673852" y="3535700"/>
            <a:ext cx="32589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3" name="Google Shape;83;p41"/>
          <p:cNvSpPr txBox="1">
            <a:spLocks noGrp="1"/>
          </p:cNvSpPr>
          <p:nvPr>
            <p:ph type="title" idx="3"/>
          </p:nvPr>
        </p:nvSpPr>
        <p:spPr>
          <a:xfrm>
            <a:off x="1213499" y="2606833"/>
            <a:ext cx="32589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4" name="Google Shape;84;p41"/>
          <p:cNvSpPr txBox="1">
            <a:spLocks noGrp="1"/>
          </p:cNvSpPr>
          <p:nvPr>
            <p:ph type="title" idx="4"/>
          </p:nvPr>
        </p:nvSpPr>
        <p:spPr>
          <a:xfrm>
            <a:off x="4820099" y="2606833"/>
            <a:ext cx="32589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42"/>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7" name="Google Shape;87;p42"/>
          <p:cNvSpPr txBox="1">
            <a:spLocks noGrp="1"/>
          </p:cNvSpPr>
          <p:nvPr>
            <p:ph type="title" idx="2"/>
          </p:nvPr>
        </p:nvSpPr>
        <p:spPr>
          <a:xfrm>
            <a:off x="898386"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8" name="Google Shape;88;p42"/>
          <p:cNvSpPr txBox="1">
            <a:spLocks noGrp="1"/>
          </p:cNvSpPr>
          <p:nvPr>
            <p:ph type="subTitle" idx="1"/>
          </p:nvPr>
        </p:nvSpPr>
        <p:spPr>
          <a:xfrm>
            <a:off x="898389"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9" name="Google Shape;89;p42"/>
          <p:cNvSpPr txBox="1">
            <a:spLocks noGrp="1"/>
          </p:cNvSpPr>
          <p:nvPr>
            <p:ph type="title" idx="3"/>
          </p:nvPr>
        </p:nvSpPr>
        <p:spPr>
          <a:xfrm>
            <a:off x="2790261"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0" name="Google Shape;90;p42"/>
          <p:cNvSpPr txBox="1">
            <a:spLocks noGrp="1"/>
          </p:cNvSpPr>
          <p:nvPr>
            <p:ph type="subTitle" idx="4"/>
          </p:nvPr>
        </p:nvSpPr>
        <p:spPr>
          <a:xfrm>
            <a:off x="2790264"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1" name="Google Shape;91;p42"/>
          <p:cNvSpPr txBox="1">
            <a:spLocks noGrp="1"/>
          </p:cNvSpPr>
          <p:nvPr>
            <p:ph type="title" idx="5"/>
          </p:nvPr>
        </p:nvSpPr>
        <p:spPr>
          <a:xfrm>
            <a:off x="4682136"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2" name="Google Shape;92;p42"/>
          <p:cNvSpPr txBox="1">
            <a:spLocks noGrp="1"/>
          </p:cNvSpPr>
          <p:nvPr>
            <p:ph type="subTitle" idx="6"/>
          </p:nvPr>
        </p:nvSpPr>
        <p:spPr>
          <a:xfrm>
            <a:off x="4682139"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3" name="Google Shape;93;p42"/>
          <p:cNvSpPr txBox="1">
            <a:spLocks noGrp="1"/>
          </p:cNvSpPr>
          <p:nvPr>
            <p:ph type="title" idx="7"/>
          </p:nvPr>
        </p:nvSpPr>
        <p:spPr>
          <a:xfrm>
            <a:off x="6574011"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4" name="Google Shape;94;p42"/>
          <p:cNvSpPr txBox="1">
            <a:spLocks noGrp="1"/>
          </p:cNvSpPr>
          <p:nvPr>
            <p:ph type="subTitle" idx="8"/>
          </p:nvPr>
        </p:nvSpPr>
        <p:spPr>
          <a:xfrm>
            <a:off x="6574014"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43"/>
          <p:cNvSpPr txBox="1">
            <a:spLocks noGrp="1"/>
          </p:cNvSpPr>
          <p:nvPr>
            <p:ph type="title"/>
          </p:nvPr>
        </p:nvSpPr>
        <p:spPr>
          <a:xfrm>
            <a:off x="4996800" y="882457"/>
            <a:ext cx="31593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7" name="Google Shape;97;p43"/>
          <p:cNvSpPr txBox="1">
            <a:spLocks noGrp="1"/>
          </p:cNvSpPr>
          <p:nvPr>
            <p:ph type="subTitle" idx="1"/>
          </p:nvPr>
        </p:nvSpPr>
        <p:spPr>
          <a:xfrm>
            <a:off x="4911000" y="1687800"/>
            <a:ext cx="33309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8" name="Google Shape;98;p43"/>
          <p:cNvSpPr txBox="1">
            <a:spLocks noGrp="1"/>
          </p:cNvSpPr>
          <p:nvPr>
            <p:ph type="title" idx="2"/>
          </p:nvPr>
        </p:nvSpPr>
        <p:spPr>
          <a:xfrm>
            <a:off x="4996800" y="2798924"/>
            <a:ext cx="31593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9" name="Google Shape;99;p43"/>
          <p:cNvSpPr txBox="1">
            <a:spLocks noGrp="1"/>
          </p:cNvSpPr>
          <p:nvPr>
            <p:ph type="subTitle" idx="3"/>
          </p:nvPr>
        </p:nvSpPr>
        <p:spPr>
          <a:xfrm>
            <a:off x="4911000" y="3604267"/>
            <a:ext cx="33309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0" name="Google Shape;100;p43"/>
          <p:cNvSpPr txBox="1">
            <a:spLocks noGrp="1"/>
          </p:cNvSpPr>
          <p:nvPr>
            <p:ph type="title" idx="4"/>
          </p:nvPr>
        </p:nvSpPr>
        <p:spPr>
          <a:xfrm>
            <a:off x="4996800" y="4715391"/>
            <a:ext cx="31593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1" name="Google Shape;101;p43"/>
          <p:cNvSpPr txBox="1">
            <a:spLocks noGrp="1"/>
          </p:cNvSpPr>
          <p:nvPr>
            <p:ph type="subTitle" idx="5"/>
          </p:nvPr>
        </p:nvSpPr>
        <p:spPr>
          <a:xfrm>
            <a:off x="4911000" y="5520733"/>
            <a:ext cx="33309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44"/>
          <p:cNvSpPr txBox="1">
            <a:spLocks noGrp="1"/>
          </p:cNvSpPr>
          <p:nvPr>
            <p:ph type="title"/>
          </p:nvPr>
        </p:nvSpPr>
        <p:spPr>
          <a:xfrm>
            <a:off x="3538497" y="2424721"/>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4" name="Google Shape;104;p44"/>
          <p:cNvSpPr txBox="1">
            <a:spLocks noGrp="1"/>
          </p:cNvSpPr>
          <p:nvPr>
            <p:ph type="subTitle" idx="1"/>
          </p:nvPr>
        </p:nvSpPr>
        <p:spPr>
          <a:xfrm>
            <a:off x="3538498" y="3099687"/>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5" name="Google Shape;105;p44"/>
          <p:cNvSpPr txBox="1">
            <a:spLocks noGrp="1"/>
          </p:cNvSpPr>
          <p:nvPr>
            <p:ph type="title" idx="2"/>
          </p:nvPr>
        </p:nvSpPr>
        <p:spPr>
          <a:xfrm>
            <a:off x="6028553" y="2424721"/>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6" name="Google Shape;106;p44"/>
          <p:cNvSpPr txBox="1">
            <a:spLocks noGrp="1"/>
          </p:cNvSpPr>
          <p:nvPr>
            <p:ph type="subTitle" idx="3"/>
          </p:nvPr>
        </p:nvSpPr>
        <p:spPr>
          <a:xfrm>
            <a:off x="6028552" y="3099687"/>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7" name="Google Shape;107;p44"/>
          <p:cNvSpPr txBox="1">
            <a:spLocks noGrp="1"/>
          </p:cNvSpPr>
          <p:nvPr>
            <p:ph type="title" idx="4"/>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8" name="Google Shape;108;p44"/>
          <p:cNvSpPr txBox="1">
            <a:spLocks noGrp="1"/>
          </p:cNvSpPr>
          <p:nvPr>
            <p:ph type="title" idx="5"/>
          </p:nvPr>
        </p:nvSpPr>
        <p:spPr>
          <a:xfrm>
            <a:off x="1048447" y="2424721"/>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9" name="Google Shape;109;p44"/>
          <p:cNvSpPr txBox="1">
            <a:spLocks noGrp="1"/>
          </p:cNvSpPr>
          <p:nvPr>
            <p:ph type="subTitle" idx="6"/>
          </p:nvPr>
        </p:nvSpPr>
        <p:spPr>
          <a:xfrm>
            <a:off x="1048450" y="3099687"/>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0" name="Google Shape;110;p44"/>
          <p:cNvSpPr txBox="1">
            <a:spLocks noGrp="1"/>
          </p:cNvSpPr>
          <p:nvPr>
            <p:ph type="title" idx="7"/>
          </p:nvPr>
        </p:nvSpPr>
        <p:spPr>
          <a:xfrm>
            <a:off x="3538497" y="4433380"/>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1" name="Google Shape;111;p44"/>
          <p:cNvSpPr txBox="1">
            <a:spLocks noGrp="1"/>
          </p:cNvSpPr>
          <p:nvPr>
            <p:ph type="subTitle" idx="8"/>
          </p:nvPr>
        </p:nvSpPr>
        <p:spPr>
          <a:xfrm>
            <a:off x="3538498" y="5108345"/>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2" name="Google Shape;112;p44"/>
          <p:cNvSpPr txBox="1">
            <a:spLocks noGrp="1"/>
          </p:cNvSpPr>
          <p:nvPr>
            <p:ph type="title" idx="9"/>
          </p:nvPr>
        </p:nvSpPr>
        <p:spPr>
          <a:xfrm>
            <a:off x="6028553" y="4433380"/>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3" name="Google Shape;113;p44"/>
          <p:cNvSpPr txBox="1">
            <a:spLocks noGrp="1"/>
          </p:cNvSpPr>
          <p:nvPr>
            <p:ph type="subTitle" idx="13"/>
          </p:nvPr>
        </p:nvSpPr>
        <p:spPr>
          <a:xfrm>
            <a:off x="6028552" y="5108345"/>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4" name="Google Shape;114;p44"/>
          <p:cNvSpPr txBox="1">
            <a:spLocks noGrp="1"/>
          </p:cNvSpPr>
          <p:nvPr>
            <p:ph type="title" idx="14"/>
          </p:nvPr>
        </p:nvSpPr>
        <p:spPr>
          <a:xfrm>
            <a:off x="1048447" y="4433380"/>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5" name="Google Shape;115;p44"/>
          <p:cNvSpPr txBox="1">
            <a:spLocks noGrp="1"/>
          </p:cNvSpPr>
          <p:nvPr>
            <p:ph type="subTitle" idx="15"/>
          </p:nvPr>
        </p:nvSpPr>
        <p:spPr>
          <a:xfrm>
            <a:off x="1048450" y="5108345"/>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title"/>
          </p:nvPr>
        </p:nvSpPr>
        <p:spPr>
          <a:xfrm>
            <a:off x="938500" y="593367"/>
            <a:ext cx="5043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18" name="Google Shape;118;p45"/>
          <p:cNvSpPr txBox="1">
            <a:spLocks noGrp="1"/>
          </p:cNvSpPr>
          <p:nvPr>
            <p:ph type="title" idx="2"/>
          </p:nvPr>
        </p:nvSpPr>
        <p:spPr>
          <a:xfrm>
            <a:off x="1338238" y="3146433"/>
            <a:ext cx="27276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9" name="Google Shape;119;p45"/>
          <p:cNvSpPr txBox="1">
            <a:spLocks noGrp="1"/>
          </p:cNvSpPr>
          <p:nvPr>
            <p:ph type="subTitle" idx="1"/>
          </p:nvPr>
        </p:nvSpPr>
        <p:spPr>
          <a:xfrm>
            <a:off x="1338238" y="2284068"/>
            <a:ext cx="27276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0" name="Google Shape;120;p45"/>
          <p:cNvSpPr txBox="1">
            <a:spLocks noGrp="1"/>
          </p:cNvSpPr>
          <p:nvPr>
            <p:ph type="title" idx="3"/>
          </p:nvPr>
        </p:nvSpPr>
        <p:spPr>
          <a:xfrm>
            <a:off x="1338238" y="5318600"/>
            <a:ext cx="27276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1" name="Google Shape;121;p45"/>
          <p:cNvSpPr txBox="1">
            <a:spLocks noGrp="1"/>
          </p:cNvSpPr>
          <p:nvPr>
            <p:ph type="subTitle" idx="4"/>
          </p:nvPr>
        </p:nvSpPr>
        <p:spPr>
          <a:xfrm>
            <a:off x="1338238" y="4456235"/>
            <a:ext cx="27276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2" name="Google Shape;122;p45"/>
          <p:cNvSpPr txBox="1">
            <a:spLocks noGrp="1"/>
          </p:cNvSpPr>
          <p:nvPr>
            <p:ph type="title" idx="5"/>
          </p:nvPr>
        </p:nvSpPr>
        <p:spPr>
          <a:xfrm>
            <a:off x="5078163" y="3146433"/>
            <a:ext cx="27276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3" name="Google Shape;123;p45"/>
          <p:cNvSpPr txBox="1">
            <a:spLocks noGrp="1"/>
          </p:cNvSpPr>
          <p:nvPr>
            <p:ph type="subTitle" idx="6"/>
          </p:nvPr>
        </p:nvSpPr>
        <p:spPr>
          <a:xfrm>
            <a:off x="5078163" y="2284068"/>
            <a:ext cx="27276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4" name="Google Shape;124;p45"/>
          <p:cNvSpPr txBox="1">
            <a:spLocks noGrp="1"/>
          </p:cNvSpPr>
          <p:nvPr>
            <p:ph type="title" idx="7"/>
          </p:nvPr>
        </p:nvSpPr>
        <p:spPr>
          <a:xfrm>
            <a:off x="5078163" y="5318600"/>
            <a:ext cx="27276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5" name="Google Shape;125;p45"/>
          <p:cNvSpPr txBox="1">
            <a:spLocks noGrp="1"/>
          </p:cNvSpPr>
          <p:nvPr>
            <p:ph type="subTitle" idx="8"/>
          </p:nvPr>
        </p:nvSpPr>
        <p:spPr>
          <a:xfrm>
            <a:off x="5078163" y="4456235"/>
            <a:ext cx="27276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46"/>
          <p:cNvSpPr txBox="1">
            <a:spLocks noGrp="1"/>
          </p:cNvSpPr>
          <p:nvPr>
            <p:ph type="subTitle" idx="1"/>
          </p:nvPr>
        </p:nvSpPr>
        <p:spPr>
          <a:xfrm>
            <a:off x="5817050" y="3247900"/>
            <a:ext cx="25563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8" name="Google Shape;128;p46"/>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47"/>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1" name="Google Shape;131;p47"/>
          <p:cNvSpPr txBox="1">
            <a:spLocks noGrp="1"/>
          </p:cNvSpPr>
          <p:nvPr>
            <p:ph type="subTitle" idx="1"/>
          </p:nvPr>
        </p:nvSpPr>
        <p:spPr>
          <a:xfrm>
            <a:off x="938500" y="3247900"/>
            <a:ext cx="25563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48"/>
          <p:cNvSpPr txBox="1">
            <a:spLocks noGrp="1"/>
          </p:cNvSpPr>
          <p:nvPr>
            <p:ph type="title"/>
          </p:nvPr>
        </p:nvSpPr>
        <p:spPr>
          <a:xfrm>
            <a:off x="938500" y="593367"/>
            <a:ext cx="5735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4" name="Google Shape;134;p48"/>
          <p:cNvSpPr txBox="1">
            <a:spLocks noGrp="1"/>
          </p:cNvSpPr>
          <p:nvPr>
            <p:ph type="subTitle" idx="1"/>
          </p:nvPr>
        </p:nvSpPr>
        <p:spPr>
          <a:xfrm>
            <a:off x="5817050" y="3247900"/>
            <a:ext cx="25563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22"/>
          <p:cNvSpPr txBox="1">
            <a:spLocks noGrp="1"/>
          </p:cNvSpPr>
          <p:nvPr>
            <p:ph type="ctrTitle"/>
          </p:nvPr>
        </p:nvSpPr>
        <p:spPr>
          <a:xfrm>
            <a:off x="2175900" y="2600133"/>
            <a:ext cx="4792200" cy="8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3600"/>
              <a:buNone/>
              <a:defRPr sz="36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20" name="Google Shape;20;p22"/>
          <p:cNvSpPr txBox="1">
            <a:spLocks noGrp="1"/>
          </p:cNvSpPr>
          <p:nvPr>
            <p:ph type="subTitle" idx="1"/>
          </p:nvPr>
        </p:nvSpPr>
        <p:spPr>
          <a:xfrm>
            <a:off x="2044200" y="4939533"/>
            <a:ext cx="5055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49"/>
          <p:cNvSpPr txBox="1">
            <a:spLocks noGrp="1"/>
          </p:cNvSpPr>
          <p:nvPr>
            <p:ph type="title"/>
          </p:nvPr>
        </p:nvSpPr>
        <p:spPr>
          <a:xfrm>
            <a:off x="2062800" y="3256067"/>
            <a:ext cx="5018400" cy="79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37" name="Google Shape;137;p49"/>
          <p:cNvSpPr txBox="1">
            <a:spLocks noGrp="1"/>
          </p:cNvSpPr>
          <p:nvPr>
            <p:ph type="subTitle" idx="1"/>
          </p:nvPr>
        </p:nvSpPr>
        <p:spPr>
          <a:xfrm>
            <a:off x="2896500" y="4521767"/>
            <a:ext cx="3351000" cy="15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50"/>
          <p:cNvSpPr txBox="1">
            <a:spLocks noGrp="1"/>
          </p:cNvSpPr>
          <p:nvPr>
            <p:ph type="title"/>
          </p:nvPr>
        </p:nvSpPr>
        <p:spPr>
          <a:xfrm>
            <a:off x="924870" y="1013833"/>
            <a:ext cx="30687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40" name="Google Shape;140;p50"/>
          <p:cNvSpPr txBox="1">
            <a:spLocks noGrp="1"/>
          </p:cNvSpPr>
          <p:nvPr>
            <p:ph type="subTitle" idx="1"/>
          </p:nvPr>
        </p:nvSpPr>
        <p:spPr>
          <a:xfrm>
            <a:off x="924875" y="2245700"/>
            <a:ext cx="3305400" cy="145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1" name="Google Shape;141;p50"/>
          <p:cNvSpPr txBox="1"/>
          <p:nvPr/>
        </p:nvSpPr>
        <p:spPr>
          <a:xfrm>
            <a:off x="924875" y="4760000"/>
            <a:ext cx="3305400" cy="88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1000"/>
              <a:buFont typeface="Montserrat Medium"/>
              <a:buNone/>
            </a:pPr>
            <a:r>
              <a:rPr lang="en-US" sz="1000" b="0" i="0" u="none" strike="noStrike" cap="none">
                <a:solidFill>
                  <a:schemeClr val="accent1"/>
                </a:solidFill>
                <a:latin typeface="Montserrat Medium"/>
                <a:ea typeface="Montserrat Medium"/>
                <a:cs typeface="Montserrat Medium"/>
                <a:sym typeface="Montserrat Medium"/>
              </a:rPr>
              <a:t>CREDITS: This presentation template was created by </a:t>
            </a:r>
            <a:r>
              <a:rPr lang="en-US" sz="1000" b="0" i="0" u="none" strike="noStrike" cap="none">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000" b="0" i="0" u="none" strike="noStrike" cap="none">
                <a:solidFill>
                  <a:schemeClr val="accent1"/>
                </a:solidFill>
                <a:latin typeface="Montserrat Medium"/>
                <a:ea typeface="Montserrat Medium"/>
                <a:cs typeface="Montserrat Medium"/>
                <a:sym typeface="Montserrat Medium"/>
              </a:rPr>
              <a:t>, including icons by </a:t>
            </a:r>
            <a:r>
              <a:rPr lang="en-US" sz="1000" b="0" i="0" u="none" strike="noStrike" cap="none">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000" b="0" i="0" u="none" strike="noStrike" cap="none">
                <a:solidFill>
                  <a:schemeClr val="accent1"/>
                </a:solidFill>
                <a:latin typeface="Montserrat Medium"/>
                <a:ea typeface="Montserrat Medium"/>
                <a:cs typeface="Montserrat Medium"/>
                <a:sym typeface="Montserrat Medium"/>
              </a:rPr>
              <a:t>, and infographics &amp; images by </a:t>
            </a:r>
            <a:r>
              <a:rPr lang="en-US" sz="1000" b="0" i="0" u="none" strike="noStrike" cap="none">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000" b="0" i="0" u="none" strike="noStrike" cap="none">
                <a:solidFill>
                  <a:schemeClr val="accent1"/>
                </a:solidFill>
                <a:latin typeface="Montserrat Medium"/>
                <a:ea typeface="Montserrat Medium"/>
                <a:cs typeface="Montserrat Medium"/>
                <a:sym typeface="Montserrat Medium"/>
              </a:rPr>
              <a:t>. </a:t>
            </a:r>
            <a:endParaRPr sz="1000" b="0" i="0" u="none" strike="noStrike" cap="none">
              <a:solidFill>
                <a:schemeClr val="accent1"/>
              </a:solidFill>
              <a:latin typeface="Montserrat Medium"/>
              <a:ea typeface="Montserrat Medium"/>
              <a:cs typeface="Montserrat Medium"/>
              <a:sym typeface="Montserrat Medium"/>
            </a:endParaRPr>
          </a:p>
          <a:p>
            <a:pPr marL="0" marR="0" lvl="0" indent="0" algn="l" rtl="0">
              <a:lnSpc>
                <a:spcPct val="100000"/>
              </a:lnSpc>
              <a:spcBef>
                <a:spcPts val="300"/>
              </a:spcBef>
              <a:spcAft>
                <a:spcPts val="0"/>
              </a:spcAft>
              <a:buClr>
                <a:schemeClr val="dk1"/>
              </a:buClr>
              <a:buSzPts val="1000"/>
              <a:buFont typeface="Arial"/>
              <a:buNone/>
            </a:pPr>
            <a:endParaRPr sz="1000" b="0" i="0" u="none" strike="noStrike" cap="none">
              <a:solidFill>
                <a:schemeClr val="accent1"/>
              </a:solidFill>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1"/>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4" name="Google Shape;144;p51"/>
          <p:cNvSpPr txBox="1">
            <a:spLocks noGrp="1"/>
          </p:cNvSpPr>
          <p:nvPr>
            <p:ph type="body" idx="1"/>
          </p:nvPr>
        </p:nvSpPr>
        <p:spPr>
          <a:xfrm>
            <a:off x="938500" y="2212367"/>
            <a:ext cx="49464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2"/>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7" name="Google Shape;147;p52"/>
          <p:cNvSpPr txBox="1">
            <a:spLocks noGrp="1"/>
          </p:cNvSpPr>
          <p:nvPr>
            <p:ph type="body" idx="1"/>
          </p:nvPr>
        </p:nvSpPr>
        <p:spPr>
          <a:xfrm>
            <a:off x="5037525" y="2212367"/>
            <a:ext cx="31869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3762670" y="4237000"/>
            <a:ext cx="30687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3" name="Google Shape;23;p23"/>
          <p:cNvSpPr txBox="1">
            <a:spLocks noGrp="1"/>
          </p:cNvSpPr>
          <p:nvPr>
            <p:ph type="title" idx="2"/>
          </p:nvPr>
        </p:nvSpPr>
        <p:spPr>
          <a:xfrm>
            <a:off x="1048270" y="4383333"/>
            <a:ext cx="2412900" cy="12420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24" name="Google Shape;24;p23"/>
          <p:cNvSpPr txBox="1">
            <a:spLocks noGrp="1"/>
          </p:cNvSpPr>
          <p:nvPr>
            <p:ph type="subTitle" idx="1"/>
          </p:nvPr>
        </p:nvSpPr>
        <p:spPr>
          <a:xfrm>
            <a:off x="3762670" y="4960867"/>
            <a:ext cx="3068700" cy="61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7" name="Google Shape;27;p24"/>
          <p:cNvSpPr txBox="1">
            <a:spLocks noGrp="1"/>
          </p:cNvSpPr>
          <p:nvPr>
            <p:ph type="body" idx="1"/>
          </p:nvPr>
        </p:nvSpPr>
        <p:spPr>
          <a:xfrm>
            <a:off x="938500" y="2212367"/>
            <a:ext cx="49464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0" name="Google Shape;30;p25"/>
          <p:cNvSpPr txBox="1">
            <a:spLocks noGrp="1"/>
          </p:cNvSpPr>
          <p:nvPr>
            <p:ph type="body" idx="1"/>
          </p:nvPr>
        </p:nvSpPr>
        <p:spPr>
          <a:xfrm>
            <a:off x="938500" y="2212367"/>
            <a:ext cx="31869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31" name="Google Shape;31;p25"/>
          <p:cNvSpPr txBox="1">
            <a:spLocks noGrp="1"/>
          </p:cNvSpPr>
          <p:nvPr>
            <p:ph type="body" idx="2"/>
          </p:nvPr>
        </p:nvSpPr>
        <p:spPr>
          <a:xfrm>
            <a:off x="5037525" y="2212367"/>
            <a:ext cx="31869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5337175" y="1729500"/>
            <a:ext cx="2837400" cy="167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6" name="Google Shape;36;p27"/>
          <p:cNvSpPr txBox="1">
            <a:spLocks noGrp="1"/>
          </p:cNvSpPr>
          <p:nvPr>
            <p:ph type="body" idx="1"/>
          </p:nvPr>
        </p:nvSpPr>
        <p:spPr>
          <a:xfrm>
            <a:off x="5337175" y="3458500"/>
            <a:ext cx="2837400" cy="1670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sz="1600">
                <a:solidFill>
                  <a:schemeClr val="lt1"/>
                </a:solidFill>
              </a:defRPr>
            </a:lvl1pPr>
            <a:lvl2pPr marL="914400" lvl="1" indent="-330200" algn="l">
              <a:lnSpc>
                <a:spcPct val="100000"/>
              </a:lnSpc>
              <a:spcBef>
                <a:spcPts val="1600"/>
              </a:spcBef>
              <a:spcAft>
                <a:spcPts val="0"/>
              </a:spcAft>
              <a:buClr>
                <a:schemeClr val="lt1"/>
              </a:buClr>
              <a:buSzPts val="1600"/>
              <a:buChar char="○"/>
              <a:defRPr sz="1600">
                <a:solidFill>
                  <a:schemeClr val="lt1"/>
                </a:solidFill>
              </a:defRPr>
            </a:lvl2pPr>
            <a:lvl3pPr marL="1371600" lvl="2" indent="-330200" algn="l">
              <a:lnSpc>
                <a:spcPct val="100000"/>
              </a:lnSpc>
              <a:spcBef>
                <a:spcPts val="1600"/>
              </a:spcBef>
              <a:spcAft>
                <a:spcPts val="0"/>
              </a:spcAft>
              <a:buClr>
                <a:schemeClr val="lt1"/>
              </a:buClr>
              <a:buSzPts val="1600"/>
              <a:buChar char="■"/>
              <a:defRPr sz="1600">
                <a:solidFill>
                  <a:schemeClr val="lt1"/>
                </a:solidFill>
              </a:defRPr>
            </a:lvl3pPr>
            <a:lvl4pPr marL="1828800" lvl="3" indent="-330200" algn="l">
              <a:lnSpc>
                <a:spcPct val="100000"/>
              </a:lnSpc>
              <a:spcBef>
                <a:spcPts val="1600"/>
              </a:spcBef>
              <a:spcAft>
                <a:spcPts val="0"/>
              </a:spcAft>
              <a:buClr>
                <a:schemeClr val="lt1"/>
              </a:buClr>
              <a:buSzPts val="1600"/>
              <a:buChar char="●"/>
              <a:defRPr sz="1600">
                <a:solidFill>
                  <a:schemeClr val="lt1"/>
                </a:solidFill>
              </a:defRPr>
            </a:lvl4pPr>
            <a:lvl5pPr marL="2286000" lvl="4" indent="-330200" algn="l">
              <a:lnSpc>
                <a:spcPct val="100000"/>
              </a:lnSpc>
              <a:spcBef>
                <a:spcPts val="1600"/>
              </a:spcBef>
              <a:spcAft>
                <a:spcPts val="0"/>
              </a:spcAft>
              <a:buClr>
                <a:schemeClr val="lt1"/>
              </a:buClr>
              <a:buSzPts val="1600"/>
              <a:buChar char="○"/>
              <a:defRPr sz="1600">
                <a:solidFill>
                  <a:schemeClr val="lt1"/>
                </a:solidFill>
              </a:defRPr>
            </a:lvl5pPr>
            <a:lvl6pPr marL="2743200" lvl="5" indent="-330200" algn="l">
              <a:lnSpc>
                <a:spcPct val="100000"/>
              </a:lnSpc>
              <a:spcBef>
                <a:spcPts val="1600"/>
              </a:spcBef>
              <a:spcAft>
                <a:spcPts val="0"/>
              </a:spcAft>
              <a:buClr>
                <a:schemeClr val="lt1"/>
              </a:buClr>
              <a:buSzPts val="1600"/>
              <a:buChar char="■"/>
              <a:defRPr sz="1600">
                <a:solidFill>
                  <a:schemeClr val="lt1"/>
                </a:solidFill>
              </a:defRPr>
            </a:lvl6pPr>
            <a:lvl7pPr marL="3200400" lvl="6" indent="-330200" algn="l">
              <a:lnSpc>
                <a:spcPct val="100000"/>
              </a:lnSpc>
              <a:spcBef>
                <a:spcPts val="1600"/>
              </a:spcBef>
              <a:spcAft>
                <a:spcPts val="0"/>
              </a:spcAft>
              <a:buClr>
                <a:schemeClr val="lt1"/>
              </a:buClr>
              <a:buSzPts val="1600"/>
              <a:buChar char="●"/>
              <a:defRPr sz="1600">
                <a:solidFill>
                  <a:schemeClr val="lt1"/>
                </a:solidFill>
              </a:defRPr>
            </a:lvl7pPr>
            <a:lvl8pPr marL="3657600" lvl="7" indent="-330200" algn="l">
              <a:lnSpc>
                <a:spcPct val="100000"/>
              </a:lnSpc>
              <a:spcBef>
                <a:spcPts val="1600"/>
              </a:spcBef>
              <a:spcAft>
                <a:spcPts val="0"/>
              </a:spcAft>
              <a:buClr>
                <a:schemeClr val="lt1"/>
              </a:buClr>
              <a:buSzPts val="1600"/>
              <a:buChar char="○"/>
              <a:defRPr sz="1600">
                <a:solidFill>
                  <a:schemeClr val="lt1"/>
                </a:solidFill>
              </a:defRPr>
            </a:lvl8pPr>
            <a:lvl9pPr marL="4114800" lvl="8" indent="-330200" algn="l">
              <a:lnSpc>
                <a:spcPct val="100000"/>
              </a:lnSpc>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929477" y="581577"/>
            <a:ext cx="2746500" cy="54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a:endParaRPr/>
          </a:p>
        </p:txBody>
      </p:sp>
      <p:pic>
        <p:nvPicPr>
          <p:cNvPr id="39" name="Google Shape;39;p28"/>
          <p:cNvPicPr preferRelativeResize="0"/>
          <p:nvPr/>
        </p:nvPicPr>
        <p:blipFill rotWithShape="1">
          <a:blip r:embed="rId3">
            <a:alphaModFix/>
          </a:blip>
          <a:srcRect/>
          <a:stretch/>
        </p:blipFill>
        <p:spPr>
          <a:xfrm rot="5400000">
            <a:off x="2007833" y="1032701"/>
            <a:ext cx="10168735" cy="2883799"/>
          </a:xfrm>
          <a:prstGeom prst="rect">
            <a:avLst/>
          </a:prstGeom>
          <a:noFill/>
          <a:ln>
            <a:noFill/>
          </a:ln>
        </p:spPr>
      </p:pic>
      <p:pic>
        <p:nvPicPr>
          <p:cNvPr id="40" name="Google Shape;40;p28"/>
          <p:cNvPicPr preferRelativeResize="0"/>
          <p:nvPr/>
        </p:nvPicPr>
        <p:blipFill rotWithShape="1">
          <a:blip r:embed="rId3">
            <a:alphaModFix/>
          </a:blip>
          <a:srcRect/>
          <a:stretch/>
        </p:blipFill>
        <p:spPr>
          <a:xfrm rot="5400000" flipH="1">
            <a:off x="3270781" y="117499"/>
            <a:ext cx="12413063" cy="3520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11" name="Google Shape;11;p19"/>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
          <p:cNvSpPr/>
          <p:nvPr/>
        </p:nvSpPr>
        <p:spPr>
          <a:xfrm>
            <a:off x="3559897" y="879030"/>
            <a:ext cx="2024205" cy="668018"/>
          </a:xfrm>
          <a:prstGeom prst="roundRect">
            <a:avLst>
              <a:gd name="adj" fmla="val 50000"/>
            </a:avLst>
          </a:prstGeom>
          <a:solidFill>
            <a:srgbClr val="D8D8D8">
              <a:alpha val="2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4" name="Google Shape;154;p1"/>
          <p:cNvSpPr txBox="1"/>
          <p:nvPr/>
        </p:nvSpPr>
        <p:spPr>
          <a:xfrm>
            <a:off x="772357" y="1845624"/>
            <a:ext cx="7599285" cy="644700"/>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400"/>
              <a:buFont typeface="Montserrat ExtraBold"/>
              <a:buNone/>
            </a:pPr>
            <a:r>
              <a:rPr lang="en-US" sz="3200" b="1" i="0" u="none" strike="noStrike" cap="none" dirty="0">
                <a:solidFill>
                  <a:schemeClr val="accent1"/>
                </a:solidFill>
                <a:latin typeface="Montserrat ExtraBold"/>
                <a:ea typeface="Montserrat ExtraBold"/>
                <a:cs typeface="Montserrat ExtraBold"/>
                <a:sym typeface="Montserrat ExtraBold"/>
              </a:rPr>
              <a:t> </a:t>
            </a:r>
            <a:r>
              <a:rPr lang="en-US" sz="3200" b="1" dirty="0">
                <a:solidFill>
                  <a:schemeClr val="accent1"/>
                </a:solidFill>
                <a:latin typeface="Montserrat ExtraBold"/>
                <a:ea typeface="Montserrat ExtraBold"/>
                <a:cs typeface="Montserrat ExtraBold"/>
                <a:sym typeface="Montserrat ExtraBold"/>
              </a:rPr>
              <a:t>ĐỒ ÁN TỐT NGHIỆP</a:t>
            </a:r>
            <a:endParaRPr sz="1200" b="0" i="0" u="none" strike="noStrike" cap="none" dirty="0">
              <a:solidFill>
                <a:srgbClr val="000000"/>
              </a:solidFill>
              <a:latin typeface="Arial"/>
              <a:ea typeface="Arial"/>
              <a:cs typeface="Arial"/>
              <a:sym typeface="Arial"/>
            </a:endParaRPr>
          </a:p>
        </p:txBody>
      </p:sp>
      <p:sp>
        <p:nvSpPr>
          <p:cNvPr id="155" name="Google Shape;155;p1"/>
          <p:cNvSpPr txBox="1"/>
          <p:nvPr/>
        </p:nvSpPr>
        <p:spPr>
          <a:xfrm>
            <a:off x="355106" y="3000855"/>
            <a:ext cx="8433786" cy="1606956"/>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2400"/>
              <a:buFont typeface="Montserrat ExtraBold"/>
              <a:buNone/>
            </a:pPr>
            <a:r>
              <a:rPr lang="en-US" sz="2800" b="1" i="0" u="none" strike="noStrike" cap="none" dirty="0">
                <a:solidFill>
                  <a:schemeClr val="lt1"/>
                </a:solidFill>
                <a:latin typeface="Montserrat ExtraBold"/>
                <a:ea typeface="Montserrat ExtraBold"/>
                <a:cs typeface="Montserrat ExtraBold"/>
                <a:sym typeface="Montserrat ExtraBold"/>
              </a:rPr>
              <a:t> </a:t>
            </a:r>
            <a:r>
              <a:rPr lang="en-US" sz="2800" b="1" dirty="0">
                <a:solidFill>
                  <a:schemeClr val="lt1"/>
                </a:solidFill>
                <a:latin typeface="Montserrat ExtraBold"/>
                <a:ea typeface="Montserrat ExtraBold"/>
                <a:cs typeface="Montserrat ExtraBold"/>
                <a:sym typeface="Montserrat ExtraBold"/>
              </a:rPr>
              <a:t>XÂY DỰNG WEBSITE BÁN ĐỒ THỂ THAO KINGSPORT BẰNG NGÔN NGỮ JAVA</a:t>
            </a:r>
            <a:endParaRPr sz="2800" b="0" i="0" u="none" strike="noStrike" cap="none" dirty="0">
              <a:solidFill>
                <a:srgbClr val="000000"/>
              </a:solidFill>
              <a:latin typeface="Arial"/>
              <a:ea typeface="Arial"/>
              <a:cs typeface="Arial"/>
              <a:sym typeface="Arial"/>
            </a:endParaRPr>
          </a:p>
        </p:txBody>
      </p:sp>
      <p:cxnSp>
        <p:nvCxnSpPr>
          <p:cNvPr id="156" name="Google Shape;156;p1"/>
          <p:cNvCxnSpPr/>
          <p:nvPr/>
        </p:nvCxnSpPr>
        <p:spPr>
          <a:xfrm>
            <a:off x="3190499" y="2490324"/>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57" name="Google Shape;157;p1"/>
          <p:cNvSpPr txBox="1"/>
          <p:nvPr/>
        </p:nvSpPr>
        <p:spPr>
          <a:xfrm>
            <a:off x="239697" y="179233"/>
            <a:ext cx="8433786" cy="464700"/>
          </a:xfrm>
          <a:prstGeom prst="rect">
            <a:avLst/>
          </a:prstGeom>
          <a:noFill/>
          <a:ln>
            <a:noFill/>
          </a:ln>
        </p:spPr>
        <p:txBody>
          <a:bodyPr spcFirstLastPara="1" wrap="square" lIns="91425" tIns="91425" rIns="91425" bIns="91425" anchor="ctr" anchorCtr="0">
            <a:noAutofit/>
          </a:bodyPr>
          <a:lstStyle/>
          <a:p>
            <a:pPr marL="457200" marR="0" lvl="1" indent="0" algn="ctr" rtl="0">
              <a:lnSpc>
                <a:spcPct val="10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KHOA CÔNG NGHỆ THÔNG TIN TRƯỜNG ĐẠI HỌC CÔNG NGHIỆP HÀ NỘI</a:t>
            </a:r>
            <a:endParaRPr sz="1400" b="0" i="0" u="none" strike="noStrike" cap="none">
              <a:solidFill>
                <a:srgbClr val="000000"/>
              </a:solidFill>
              <a:latin typeface="Arial"/>
              <a:ea typeface="Arial"/>
              <a:cs typeface="Arial"/>
              <a:sym typeface="Arial"/>
            </a:endParaRPr>
          </a:p>
        </p:txBody>
      </p:sp>
      <p:grpSp>
        <p:nvGrpSpPr>
          <p:cNvPr id="158" name="Google Shape;158;p1"/>
          <p:cNvGrpSpPr/>
          <p:nvPr/>
        </p:nvGrpSpPr>
        <p:grpSpPr>
          <a:xfrm>
            <a:off x="3827206" y="831288"/>
            <a:ext cx="1845722" cy="802481"/>
            <a:chOff x="3871597" y="1590573"/>
            <a:chExt cx="1845722" cy="802481"/>
          </a:xfrm>
        </p:grpSpPr>
        <p:pic>
          <p:nvPicPr>
            <p:cNvPr id="159" name="Google Shape;159;p1"/>
            <p:cNvPicPr preferRelativeResize="0"/>
            <p:nvPr/>
          </p:nvPicPr>
          <p:blipFill rotWithShape="1">
            <a:blip r:embed="rId3">
              <a:alphaModFix/>
            </a:blip>
            <a:srcRect/>
            <a:stretch/>
          </p:blipFill>
          <p:spPr>
            <a:xfrm>
              <a:off x="3871597" y="1731170"/>
              <a:ext cx="419089" cy="419089"/>
            </a:xfrm>
            <a:prstGeom prst="rect">
              <a:avLst/>
            </a:prstGeom>
            <a:noFill/>
            <a:ln>
              <a:noFill/>
            </a:ln>
          </p:spPr>
        </p:pic>
        <p:pic>
          <p:nvPicPr>
            <p:cNvPr id="160" name="Google Shape;160;p1"/>
            <p:cNvPicPr preferRelativeResize="0"/>
            <p:nvPr/>
          </p:nvPicPr>
          <p:blipFill rotWithShape="1">
            <a:blip r:embed="rId4">
              <a:alphaModFix/>
            </a:blip>
            <a:srcRect/>
            <a:stretch/>
          </p:blipFill>
          <p:spPr>
            <a:xfrm>
              <a:off x="4290686" y="1590573"/>
              <a:ext cx="1426633" cy="802481"/>
            </a:xfrm>
            <a:prstGeom prst="rect">
              <a:avLst/>
            </a:prstGeom>
            <a:noFill/>
            <a:ln>
              <a:noFill/>
            </a:ln>
          </p:spPr>
        </p:pic>
      </p:grpSp>
      <p:sp>
        <p:nvSpPr>
          <p:cNvPr id="161" name="Google Shape;161;p1"/>
          <p:cNvSpPr txBox="1"/>
          <p:nvPr/>
        </p:nvSpPr>
        <p:spPr>
          <a:xfrm>
            <a:off x="2637883" y="4607811"/>
            <a:ext cx="5892437" cy="1606957"/>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Clr>
                <a:schemeClr val="lt1"/>
              </a:buClr>
              <a:buSzPts val="1150"/>
              <a:buFont typeface="Montserrat"/>
              <a:buNone/>
            </a:pPr>
            <a:r>
              <a:rPr lang="en-US" sz="1800" b="1" i="0" u="none" strike="noStrike" cap="none" dirty="0">
                <a:solidFill>
                  <a:schemeClr val="lt1"/>
                </a:solidFill>
                <a:latin typeface="Montserrat"/>
                <a:ea typeface="Montserrat"/>
                <a:cs typeface="Montserrat"/>
                <a:sym typeface="Montserrat"/>
              </a:rPr>
              <a:t>GVHD</a:t>
            </a:r>
            <a:r>
              <a:rPr lang="en-US" sz="1800" b="1" dirty="0">
                <a:solidFill>
                  <a:schemeClr val="lt1"/>
                </a:solidFill>
                <a:latin typeface="Montserrat"/>
                <a:ea typeface="Montserrat"/>
                <a:cs typeface="Montserrat"/>
                <a:sym typeface="Montserrat"/>
              </a:rPr>
              <a:t>      </a:t>
            </a:r>
            <a:r>
              <a:rPr lang="en-US" sz="1800" b="1" i="0" u="none" strike="noStrike" cap="none" dirty="0">
                <a:solidFill>
                  <a:schemeClr val="lt1"/>
                </a:solidFill>
                <a:latin typeface="Montserrat"/>
                <a:ea typeface="Montserrat"/>
                <a:cs typeface="Montserrat"/>
                <a:sym typeface="Montserrat"/>
              </a:rPr>
              <a:t>                   : T</a:t>
            </a:r>
            <a:r>
              <a:rPr lang="en-US" sz="1800" b="1" dirty="0">
                <a:solidFill>
                  <a:schemeClr val="lt1"/>
                </a:solidFill>
                <a:latin typeface="Montserrat"/>
                <a:ea typeface="Montserrat"/>
                <a:cs typeface="Montserrat"/>
                <a:sym typeface="Montserrat"/>
              </a:rPr>
              <a:t>S. </a:t>
            </a:r>
            <a:r>
              <a:rPr lang="en-US" sz="1800" b="1" dirty="0" err="1">
                <a:solidFill>
                  <a:schemeClr val="lt1"/>
                </a:solidFill>
                <a:latin typeface="Montserrat"/>
                <a:ea typeface="Montserrat"/>
                <a:cs typeface="Montserrat"/>
                <a:sym typeface="Montserrat"/>
              </a:rPr>
              <a:t>Phạm</a:t>
            </a:r>
            <a:r>
              <a:rPr lang="en-US" sz="1800" b="1" dirty="0">
                <a:solidFill>
                  <a:schemeClr val="lt1"/>
                </a:solidFill>
                <a:latin typeface="Montserrat"/>
                <a:ea typeface="Montserrat"/>
                <a:cs typeface="Montserrat"/>
                <a:sym typeface="Montserrat"/>
              </a:rPr>
              <a:t> Văn Hà</a:t>
            </a:r>
            <a:endParaRPr sz="1600" b="1" i="0" u="none" strike="noStrike" cap="none" dirty="0">
              <a:solidFill>
                <a:srgbClr val="000000"/>
              </a:solidFill>
              <a:sym typeface="Arial"/>
            </a:endParaRPr>
          </a:p>
          <a:p>
            <a:pPr marL="0" marR="0" lvl="0" indent="0" algn="l" rtl="0">
              <a:lnSpc>
                <a:spcPct val="130000"/>
              </a:lnSpc>
              <a:spcBef>
                <a:spcPts val="0"/>
              </a:spcBef>
              <a:spcAft>
                <a:spcPts val="0"/>
              </a:spcAft>
              <a:buClr>
                <a:schemeClr val="lt1"/>
              </a:buClr>
              <a:buSzPts val="1150"/>
              <a:buFont typeface="Montserrat"/>
              <a:buNone/>
            </a:pPr>
            <a:r>
              <a:rPr lang="en-US" sz="1800" b="1" i="0" u="none" strike="noStrike" cap="none" dirty="0">
                <a:solidFill>
                  <a:schemeClr val="lt1"/>
                </a:solidFill>
                <a:latin typeface="Montserrat"/>
                <a:ea typeface="Montserrat"/>
                <a:cs typeface="Montserrat"/>
                <a:sym typeface="Montserrat"/>
              </a:rPr>
              <a:t>Sinh </a:t>
            </a:r>
            <a:r>
              <a:rPr lang="en-US" sz="1800" b="1" i="0" u="none" strike="noStrike" cap="none" dirty="0" err="1">
                <a:solidFill>
                  <a:schemeClr val="lt1"/>
                </a:solidFill>
                <a:latin typeface="Montserrat"/>
                <a:ea typeface="Montserrat"/>
                <a:cs typeface="Montserrat"/>
                <a:sym typeface="Montserrat"/>
              </a:rPr>
              <a:t>viên</a:t>
            </a:r>
            <a:r>
              <a:rPr lang="en-US" sz="1800" b="1" i="0" u="none" strike="noStrike" cap="none" dirty="0">
                <a:solidFill>
                  <a:schemeClr val="lt1"/>
                </a:solidFill>
                <a:latin typeface="Montserrat"/>
                <a:ea typeface="Montserrat"/>
                <a:cs typeface="Montserrat"/>
                <a:sym typeface="Montserrat"/>
              </a:rPr>
              <a:t> </a:t>
            </a:r>
            <a:r>
              <a:rPr lang="en-US" sz="1800" b="1" i="0" u="none" strike="noStrike" cap="none" dirty="0" err="1">
                <a:solidFill>
                  <a:schemeClr val="lt1"/>
                </a:solidFill>
                <a:latin typeface="Montserrat"/>
                <a:ea typeface="Montserrat"/>
                <a:cs typeface="Montserrat"/>
                <a:sym typeface="Montserrat"/>
              </a:rPr>
              <a:t>thực</a:t>
            </a:r>
            <a:r>
              <a:rPr lang="en-US" sz="1800" b="1" i="0" u="none" strike="noStrike" cap="none" dirty="0">
                <a:solidFill>
                  <a:schemeClr val="lt1"/>
                </a:solidFill>
                <a:latin typeface="Montserrat"/>
                <a:ea typeface="Montserrat"/>
                <a:cs typeface="Montserrat"/>
                <a:sym typeface="Montserrat"/>
              </a:rPr>
              <a:t> </a:t>
            </a:r>
            <a:r>
              <a:rPr lang="en-US" sz="1800" b="1" i="0" u="none" strike="noStrike" cap="none" dirty="0" err="1">
                <a:solidFill>
                  <a:schemeClr val="lt1"/>
                </a:solidFill>
                <a:latin typeface="Montserrat"/>
                <a:ea typeface="Montserrat"/>
                <a:cs typeface="Montserrat"/>
                <a:sym typeface="Montserrat"/>
              </a:rPr>
              <a:t>hiện</a:t>
            </a:r>
            <a:r>
              <a:rPr lang="en-US" sz="1800" b="1" i="0" u="none" strike="noStrike" cap="none" dirty="0">
                <a:solidFill>
                  <a:schemeClr val="lt1"/>
                </a:solidFill>
                <a:latin typeface="Montserrat"/>
                <a:ea typeface="Montserrat"/>
                <a:cs typeface="Montserrat"/>
                <a:sym typeface="Montserrat"/>
              </a:rPr>
              <a:t> : </a:t>
            </a:r>
            <a:r>
              <a:rPr lang="en-US" sz="1800" b="1" dirty="0" err="1">
                <a:solidFill>
                  <a:schemeClr val="lt1"/>
                </a:solidFill>
                <a:latin typeface="Montserrat"/>
                <a:ea typeface="Montserrat"/>
                <a:cs typeface="Montserrat"/>
                <a:sym typeface="Montserrat"/>
              </a:rPr>
              <a:t>Phạm</a:t>
            </a:r>
            <a:r>
              <a:rPr lang="en-US" sz="1800" b="1" dirty="0">
                <a:solidFill>
                  <a:schemeClr val="lt1"/>
                </a:solidFill>
                <a:latin typeface="Montserrat"/>
                <a:ea typeface="Montserrat"/>
                <a:cs typeface="Montserrat"/>
                <a:sym typeface="Montserrat"/>
              </a:rPr>
              <a:t> </a:t>
            </a:r>
            <a:r>
              <a:rPr lang="en-US" sz="1800" b="1" dirty="0" err="1">
                <a:solidFill>
                  <a:schemeClr val="lt1"/>
                </a:solidFill>
                <a:latin typeface="Montserrat"/>
                <a:ea typeface="Montserrat"/>
                <a:cs typeface="Montserrat"/>
                <a:sym typeface="Montserrat"/>
              </a:rPr>
              <a:t>Quyết</a:t>
            </a:r>
            <a:r>
              <a:rPr lang="en-US" sz="1800" b="1" dirty="0">
                <a:solidFill>
                  <a:schemeClr val="lt1"/>
                </a:solidFill>
                <a:latin typeface="Montserrat"/>
                <a:ea typeface="Montserrat"/>
                <a:cs typeface="Montserrat"/>
                <a:sym typeface="Montserrat"/>
              </a:rPr>
              <a:t> </a:t>
            </a:r>
            <a:r>
              <a:rPr lang="en-US" sz="1800" b="1" dirty="0" err="1">
                <a:solidFill>
                  <a:schemeClr val="lt1"/>
                </a:solidFill>
                <a:latin typeface="Montserrat"/>
                <a:ea typeface="Montserrat"/>
                <a:cs typeface="Montserrat"/>
                <a:sym typeface="Montserrat"/>
              </a:rPr>
              <a:t>Thắng</a:t>
            </a:r>
            <a:endParaRPr lang="en-US" sz="1800" b="1" i="0" u="none" strike="noStrike" cap="none" dirty="0">
              <a:solidFill>
                <a:schemeClr val="lt1"/>
              </a:solidFill>
              <a:latin typeface="Montserrat"/>
              <a:ea typeface="Montserrat"/>
              <a:cs typeface="Montserrat"/>
              <a:sym typeface="Montserrat"/>
            </a:endParaRPr>
          </a:p>
          <a:p>
            <a:pPr marL="0" marR="0" lvl="0" indent="0" algn="l" rtl="0">
              <a:lnSpc>
                <a:spcPct val="130000"/>
              </a:lnSpc>
              <a:spcBef>
                <a:spcPts val="0"/>
              </a:spcBef>
              <a:spcAft>
                <a:spcPts val="0"/>
              </a:spcAft>
              <a:buClr>
                <a:schemeClr val="lt1"/>
              </a:buClr>
              <a:buSzPts val="1150"/>
              <a:buFont typeface="Montserrat"/>
              <a:buNone/>
            </a:pPr>
            <a:r>
              <a:rPr lang="en-US" sz="1800" b="1" dirty="0">
                <a:solidFill>
                  <a:schemeClr val="lt1"/>
                </a:solidFill>
                <a:latin typeface="Montserrat"/>
                <a:ea typeface="Montserrat"/>
                <a:cs typeface="Montserrat"/>
                <a:sym typeface="Montserrat"/>
              </a:rPr>
              <a:t>MSV     	                       : 2020607814</a:t>
            </a:r>
            <a:r>
              <a:rPr lang="en-US" sz="1800" b="1" i="0" u="none" strike="noStrike" cap="none" dirty="0">
                <a:solidFill>
                  <a:schemeClr val="lt1"/>
                </a:solidFill>
                <a:latin typeface="Montserrat"/>
                <a:ea typeface="Montserrat"/>
                <a:cs typeface="Montserrat"/>
                <a:sym typeface="Montserrat"/>
              </a:rPr>
              <a:t>	</a:t>
            </a:r>
            <a:endParaRPr sz="1600" b="1" i="0" u="none" strike="noStrike" cap="none" dirty="0">
              <a:solidFill>
                <a:srgbClr val="000000"/>
              </a:solidFil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03</a:t>
            </a:r>
            <a:endParaRPr sz="1400" b="0" i="0" u="none" strike="noStrike" cap="none" dirty="0">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vi-VN" sz="2800" dirty="0">
                <a:solidFill>
                  <a:srgbClr val="FFC000"/>
                </a:solidFill>
                <a:latin typeface="Montserrat ExtraBold"/>
                <a:sym typeface="Montserrat ExtraBold"/>
              </a:rPr>
              <a:t>KẾT QUẢ ĐẠT ĐƯỢC</a:t>
            </a:r>
            <a:endParaRPr lang="vi-VN" sz="1400" b="0" i="0" u="none" strike="noStrike" cap="none" dirty="0">
              <a:solidFill>
                <a:srgbClr val="FFC000"/>
              </a:solidFill>
              <a:latin typeface="Arial"/>
              <a:ea typeface="Arial"/>
              <a:cs typeface="Arial"/>
              <a:sym typeface="Arial"/>
            </a:endParaRPr>
          </a:p>
        </p:txBody>
      </p:sp>
      <p:sp>
        <p:nvSpPr>
          <p:cNvPr id="2" name="Rectangle 1"/>
          <p:cNvSpPr/>
          <p:nvPr/>
        </p:nvSpPr>
        <p:spPr>
          <a:xfrm>
            <a:off x="3473229" y="6093572"/>
            <a:ext cx="1951175" cy="372410"/>
          </a:xfrm>
          <a:prstGeom prst="rect">
            <a:avLst/>
          </a:prstGeom>
        </p:spPr>
        <p:txBody>
          <a:bodyPr wrap="none">
            <a:spAutoFit/>
          </a:bodyPr>
          <a:lstStyle/>
          <a:p>
            <a:pPr lvl="0" algn="just">
              <a:lnSpc>
                <a:spcPct val="130000"/>
              </a:lnSpc>
            </a:pPr>
            <a:r>
              <a:rPr lang="en-US" b="1" dirty="0" err="1">
                <a:solidFill>
                  <a:srgbClr val="FFFFFF"/>
                </a:solidFill>
              </a:rPr>
              <a:t>Giao</a:t>
            </a:r>
            <a:r>
              <a:rPr lang="en-US" b="1" dirty="0">
                <a:solidFill>
                  <a:srgbClr val="FFFFFF"/>
                </a:solidFill>
              </a:rPr>
              <a:t> </a:t>
            </a:r>
            <a:r>
              <a:rPr lang="en-US" b="1" dirty="0" err="1">
                <a:solidFill>
                  <a:srgbClr val="FFFFFF"/>
                </a:solidFill>
              </a:rPr>
              <a:t>diện</a:t>
            </a:r>
            <a:r>
              <a:rPr lang="en-US" b="1" dirty="0">
                <a:solidFill>
                  <a:srgbClr val="FFFFFF"/>
                </a:solidFill>
              </a:rPr>
              <a:t> </a:t>
            </a:r>
            <a:r>
              <a:rPr lang="en-US" b="1" dirty="0" err="1">
                <a:solidFill>
                  <a:srgbClr val="FFFFFF"/>
                </a:solidFill>
              </a:rPr>
              <a:t>đăng</a:t>
            </a:r>
            <a:r>
              <a:rPr lang="en-US" b="1" dirty="0">
                <a:solidFill>
                  <a:srgbClr val="FFFFFF"/>
                </a:solidFill>
              </a:rPr>
              <a:t> </a:t>
            </a:r>
            <a:r>
              <a:rPr lang="en-US" b="1" dirty="0" err="1">
                <a:solidFill>
                  <a:srgbClr val="FFFFFF"/>
                </a:solidFill>
              </a:rPr>
              <a:t>nhập</a:t>
            </a:r>
            <a:endParaRPr lang="en-US" sz="2000" dirty="0"/>
          </a:p>
        </p:txBody>
      </p:sp>
      <p:pic>
        <p:nvPicPr>
          <p:cNvPr id="3" name="Picture 2" descr="A screenshot of a login screen&#10;&#10;Description automatically generated">
            <a:extLst>
              <a:ext uri="{FF2B5EF4-FFF2-40B4-BE49-F238E27FC236}">
                <a16:creationId xmlns:a16="http://schemas.microsoft.com/office/drawing/2014/main" id="{697D4BF6-3BA3-20DE-9E12-9B5D048FFBB6}"/>
              </a:ext>
            </a:extLst>
          </p:cNvPr>
          <p:cNvPicPr>
            <a:picLocks noChangeAspect="1"/>
          </p:cNvPicPr>
          <p:nvPr/>
        </p:nvPicPr>
        <p:blipFill>
          <a:blip r:embed="rId3"/>
          <a:stretch>
            <a:fillRect/>
          </a:stretch>
        </p:blipFill>
        <p:spPr>
          <a:xfrm>
            <a:off x="2397442" y="1280159"/>
            <a:ext cx="4349115" cy="4653049"/>
          </a:xfrm>
          <a:prstGeom prst="rect">
            <a:avLst/>
          </a:prstGeom>
        </p:spPr>
      </p:pic>
    </p:spTree>
    <p:extLst>
      <p:ext uri="{BB962C8B-B14F-4D97-AF65-F5344CB8AC3E}">
        <p14:creationId xmlns:p14="http://schemas.microsoft.com/office/powerpoint/2010/main" val="4264163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03</a:t>
            </a:r>
            <a:endParaRPr sz="1400" b="0" i="0" u="none" strike="noStrike" cap="none" dirty="0">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lvl="0">
              <a:buSzPts val="2800"/>
            </a:pPr>
            <a:r>
              <a:rPr lang="en-US" sz="2800" dirty="0">
                <a:solidFill>
                  <a:srgbClr val="FFC000"/>
                </a:solidFill>
                <a:latin typeface="Montserrat ExtraBold"/>
                <a:ea typeface="Montserrat ExtraBold"/>
                <a:cs typeface="Montserrat ExtraBold"/>
                <a:sym typeface="Montserrat ExtraBold"/>
              </a:rPr>
              <a:t>KẾT QUẢ ĐẠT ĐƯỢC </a:t>
            </a:r>
            <a:endParaRPr lang="en-US" dirty="0">
              <a:solidFill>
                <a:srgbClr val="FFC000"/>
              </a:solidFill>
            </a:endParaRPr>
          </a:p>
        </p:txBody>
      </p:sp>
      <p:sp>
        <p:nvSpPr>
          <p:cNvPr id="2" name="Rectangle 1"/>
          <p:cNvSpPr/>
          <p:nvPr/>
        </p:nvSpPr>
        <p:spPr>
          <a:xfrm>
            <a:off x="3640494" y="6234545"/>
            <a:ext cx="1863011" cy="372410"/>
          </a:xfrm>
          <a:prstGeom prst="rect">
            <a:avLst/>
          </a:prstGeom>
        </p:spPr>
        <p:txBody>
          <a:bodyPr wrap="none">
            <a:spAutoFit/>
          </a:bodyPr>
          <a:lstStyle/>
          <a:p>
            <a:pPr lvl="0" algn="just">
              <a:lnSpc>
                <a:spcPct val="130000"/>
              </a:lnSpc>
            </a:pPr>
            <a:r>
              <a:rPr lang="en-US" b="1" dirty="0" err="1">
                <a:solidFill>
                  <a:srgbClr val="FFFFFF"/>
                </a:solidFill>
              </a:rPr>
              <a:t>Giao</a:t>
            </a:r>
            <a:r>
              <a:rPr lang="en-US" b="1" dirty="0">
                <a:solidFill>
                  <a:srgbClr val="FFFFFF"/>
                </a:solidFill>
              </a:rPr>
              <a:t> </a:t>
            </a:r>
            <a:r>
              <a:rPr lang="en-US" b="1" dirty="0" err="1">
                <a:solidFill>
                  <a:srgbClr val="FFFFFF"/>
                </a:solidFill>
              </a:rPr>
              <a:t>diện</a:t>
            </a:r>
            <a:r>
              <a:rPr lang="en-US" b="1" dirty="0">
                <a:solidFill>
                  <a:srgbClr val="FFFFFF"/>
                </a:solidFill>
              </a:rPr>
              <a:t> </a:t>
            </a:r>
            <a:r>
              <a:rPr lang="en-US" b="1" dirty="0" err="1">
                <a:solidFill>
                  <a:srgbClr val="FFFFFF"/>
                </a:solidFill>
              </a:rPr>
              <a:t>trang</a:t>
            </a:r>
            <a:r>
              <a:rPr lang="en-US" b="1" dirty="0">
                <a:solidFill>
                  <a:srgbClr val="FFFFFF"/>
                </a:solidFill>
              </a:rPr>
              <a:t> </a:t>
            </a:r>
            <a:r>
              <a:rPr lang="en-US" b="1" dirty="0" err="1">
                <a:solidFill>
                  <a:srgbClr val="FFFFFF"/>
                </a:solidFill>
              </a:rPr>
              <a:t>chủ</a:t>
            </a:r>
            <a:endParaRPr lang="en-US" sz="2000" dirty="0"/>
          </a:p>
        </p:txBody>
      </p:sp>
      <p:pic>
        <p:nvPicPr>
          <p:cNvPr id="3" name="Picture 2">
            <a:extLst>
              <a:ext uri="{FF2B5EF4-FFF2-40B4-BE49-F238E27FC236}">
                <a16:creationId xmlns:a16="http://schemas.microsoft.com/office/drawing/2014/main" id="{750EB031-167C-E8C7-EBCB-CC12E9E83215}"/>
              </a:ext>
            </a:extLst>
          </p:cNvPr>
          <p:cNvPicPr>
            <a:picLocks noChangeAspect="1"/>
          </p:cNvPicPr>
          <p:nvPr/>
        </p:nvPicPr>
        <p:blipFill>
          <a:blip r:embed="rId3"/>
          <a:stretch>
            <a:fillRect/>
          </a:stretch>
        </p:blipFill>
        <p:spPr>
          <a:xfrm>
            <a:off x="540328" y="1489018"/>
            <a:ext cx="8063344" cy="2674620"/>
          </a:xfrm>
          <a:prstGeom prst="rect">
            <a:avLst/>
          </a:prstGeom>
        </p:spPr>
      </p:pic>
      <p:pic>
        <p:nvPicPr>
          <p:cNvPr id="5" name="Picture 4">
            <a:extLst>
              <a:ext uri="{FF2B5EF4-FFF2-40B4-BE49-F238E27FC236}">
                <a16:creationId xmlns:a16="http://schemas.microsoft.com/office/drawing/2014/main" id="{2406B73A-8E8D-FB6A-8813-AD473F080E2E}"/>
              </a:ext>
            </a:extLst>
          </p:cNvPr>
          <p:cNvPicPr>
            <a:picLocks noChangeAspect="1"/>
          </p:cNvPicPr>
          <p:nvPr/>
        </p:nvPicPr>
        <p:blipFill>
          <a:blip r:embed="rId4"/>
          <a:stretch>
            <a:fillRect/>
          </a:stretch>
        </p:blipFill>
        <p:spPr>
          <a:xfrm>
            <a:off x="540328" y="4163637"/>
            <a:ext cx="8063344" cy="2070908"/>
          </a:xfrm>
          <a:prstGeom prst="rect">
            <a:avLst/>
          </a:prstGeom>
        </p:spPr>
      </p:pic>
    </p:spTree>
    <p:extLst>
      <p:ext uri="{BB962C8B-B14F-4D97-AF65-F5344CB8AC3E}">
        <p14:creationId xmlns:p14="http://schemas.microsoft.com/office/powerpoint/2010/main" val="27619744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03</a:t>
            </a:r>
            <a:endParaRPr sz="1400" b="0" i="0" u="none" strike="noStrike" cap="none" dirty="0">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lvl="0">
              <a:buSzPts val="2800"/>
            </a:pPr>
            <a:r>
              <a:rPr lang="en-US" sz="2800" dirty="0">
                <a:solidFill>
                  <a:srgbClr val="FFC000"/>
                </a:solidFill>
                <a:latin typeface="Montserrat ExtraBold"/>
                <a:sym typeface="Montserrat ExtraBold"/>
              </a:rPr>
              <a:t>KẾT QUẢ ĐẠT ĐƯỢC</a:t>
            </a:r>
            <a:endParaRPr lang="en-US" sz="2800" dirty="0">
              <a:solidFill>
                <a:srgbClr val="FFC000"/>
              </a:solidFill>
            </a:endParaRPr>
          </a:p>
        </p:txBody>
      </p:sp>
      <p:sp>
        <p:nvSpPr>
          <p:cNvPr id="2" name="Rectangle 1"/>
          <p:cNvSpPr/>
          <p:nvPr/>
        </p:nvSpPr>
        <p:spPr>
          <a:xfrm>
            <a:off x="3194309" y="6093572"/>
            <a:ext cx="2509020" cy="343235"/>
          </a:xfrm>
          <a:prstGeom prst="rect">
            <a:avLst/>
          </a:prstGeom>
        </p:spPr>
        <p:txBody>
          <a:bodyPr wrap="none">
            <a:spAutoFit/>
          </a:bodyPr>
          <a:lstStyle/>
          <a:p>
            <a:pPr lvl="0" algn="just">
              <a:lnSpc>
                <a:spcPct val="130000"/>
              </a:lnSpc>
            </a:pPr>
            <a:r>
              <a:rPr lang="en-US" b="1" dirty="0">
                <a:solidFill>
                  <a:srgbClr val="FFFFFF"/>
                </a:solidFill>
              </a:rPr>
              <a:t>Giao </a:t>
            </a:r>
            <a:r>
              <a:rPr lang="en-US" b="1" dirty="0" err="1">
                <a:solidFill>
                  <a:srgbClr val="FFFFFF"/>
                </a:solidFill>
              </a:rPr>
              <a:t>diện</a:t>
            </a:r>
            <a:r>
              <a:rPr lang="en-US" b="1" dirty="0">
                <a:solidFill>
                  <a:srgbClr val="FFFFFF"/>
                </a:solidFill>
              </a:rPr>
              <a:t> chi </a:t>
            </a:r>
            <a:r>
              <a:rPr lang="en-US" b="1" dirty="0" err="1">
                <a:solidFill>
                  <a:srgbClr val="FFFFFF"/>
                </a:solidFill>
              </a:rPr>
              <a:t>tiết</a:t>
            </a:r>
            <a:r>
              <a:rPr lang="en-US" b="1" dirty="0">
                <a:solidFill>
                  <a:srgbClr val="FFFFFF"/>
                </a:solidFill>
              </a:rPr>
              <a:t> </a:t>
            </a:r>
            <a:r>
              <a:rPr lang="en-US" b="1" dirty="0" err="1">
                <a:solidFill>
                  <a:srgbClr val="FFFFFF"/>
                </a:solidFill>
              </a:rPr>
              <a:t>sản</a:t>
            </a:r>
            <a:r>
              <a:rPr lang="en-US" b="1" dirty="0">
                <a:solidFill>
                  <a:srgbClr val="FFFFFF"/>
                </a:solidFill>
              </a:rPr>
              <a:t> </a:t>
            </a:r>
            <a:r>
              <a:rPr lang="en-US" b="1" dirty="0" err="1">
                <a:solidFill>
                  <a:srgbClr val="FFFFFF"/>
                </a:solidFill>
              </a:rPr>
              <a:t>phẩm</a:t>
            </a:r>
            <a:endParaRPr lang="en-US" sz="2000" dirty="0"/>
          </a:p>
        </p:txBody>
      </p:sp>
      <p:pic>
        <p:nvPicPr>
          <p:cNvPr id="4" name="Picture 3">
            <a:extLst>
              <a:ext uri="{FF2B5EF4-FFF2-40B4-BE49-F238E27FC236}">
                <a16:creationId xmlns:a16="http://schemas.microsoft.com/office/drawing/2014/main" id="{9966874A-4818-CB0E-6476-3B40D9D41733}"/>
              </a:ext>
            </a:extLst>
          </p:cNvPr>
          <p:cNvPicPr>
            <a:picLocks noChangeAspect="1"/>
          </p:cNvPicPr>
          <p:nvPr/>
        </p:nvPicPr>
        <p:blipFill>
          <a:blip r:embed="rId3"/>
          <a:stretch>
            <a:fillRect/>
          </a:stretch>
        </p:blipFill>
        <p:spPr>
          <a:xfrm>
            <a:off x="800100" y="1496292"/>
            <a:ext cx="7751617" cy="4597280"/>
          </a:xfrm>
          <a:prstGeom prst="rect">
            <a:avLst/>
          </a:prstGeom>
        </p:spPr>
      </p:pic>
    </p:spTree>
    <p:extLst>
      <p:ext uri="{BB962C8B-B14F-4D97-AF65-F5344CB8AC3E}">
        <p14:creationId xmlns:p14="http://schemas.microsoft.com/office/powerpoint/2010/main" val="2595795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03</a:t>
            </a:r>
            <a:endParaRPr sz="1400" b="0" i="0" u="none" strike="noStrike" cap="none" dirty="0">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lvl="0">
              <a:buSzPts val="2800"/>
            </a:pPr>
            <a:r>
              <a:rPr lang="en-US" sz="2800" dirty="0">
                <a:solidFill>
                  <a:srgbClr val="FFC000"/>
                </a:solidFill>
                <a:latin typeface="Montserrat ExtraBold"/>
                <a:ea typeface="Montserrat ExtraBold"/>
                <a:cs typeface="Montserrat ExtraBold"/>
                <a:sym typeface="Montserrat ExtraBold"/>
              </a:rPr>
              <a:t>KẾT QUẢ ĐẠT ĐƯỢC </a:t>
            </a:r>
            <a:endParaRPr lang="en-US" sz="2800" dirty="0">
              <a:solidFill>
                <a:srgbClr val="FFC000"/>
              </a:solidFill>
            </a:endParaRPr>
          </a:p>
        </p:txBody>
      </p:sp>
      <p:sp>
        <p:nvSpPr>
          <p:cNvPr id="2" name="Rectangle 1"/>
          <p:cNvSpPr/>
          <p:nvPr/>
        </p:nvSpPr>
        <p:spPr>
          <a:xfrm>
            <a:off x="3675761" y="6113183"/>
            <a:ext cx="1792478" cy="372410"/>
          </a:xfrm>
          <a:prstGeom prst="rect">
            <a:avLst/>
          </a:prstGeom>
        </p:spPr>
        <p:txBody>
          <a:bodyPr wrap="none">
            <a:spAutoFit/>
          </a:bodyPr>
          <a:lstStyle/>
          <a:p>
            <a:pPr lvl="0" algn="just">
              <a:lnSpc>
                <a:spcPct val="130000"/>
              </a:lnSpc>
            </a:pPr>
            <a:r>
              <a:rPr lang="en-US" b="1" dirty="0" err="1">
                <a:solidFill>
                  <a:srgbClr val="FFFFFF"/>
                </a:solidFill>
              </a:rPr>
              <a:t>Giao</a:t>
            </a:r>
            <a:r>
              <a:rPr lang="en-US" b="1" dirty="0">
                <a:solidFill>
                  <a:srgbClr val="FFFFFF"/>
                </a:solidFill>
              </a:rPr>
              <a:t> </a:t>
            </a:r>
            <a:r>
              <a:rPr lang="en-US" b="1" dirty="0" err="1">
                <a:solidFill>
                  <a:srgbClr val="FFFFFF"/>
                </a:solidFill>
              </a:rPr>
              <a:t>diện</a:t>
            </a:r>
            <a:r>
              <a:rPr lang="en-US" b="1" dirty="0">
                <a:solidFill>
                  <a:srgbClr val="FFFFFF"/>
                </a:solidFill>
              </a:rPr>
              <a:t> </a:t>
            </a:r>
            <a:r>
              <a:rPr lang="en-US" b="1" dirty="0" err="1">
                <a:solidFill>
                  <a:srgbClr val="FFFFFF"/>
                </a:solidFill>
              </a:rPr>
              <a:t>giỏ</a:t>
            </a:r>
            <a:r>
              <a:rPr lang="en-US" b="1" dirty="0">
                <a:solidFill>
                  <a:srgbClr val="FFFFFF"/>
                </a:solidFill>
              </a:rPr>
              <a:t> </a:t>
            </a:r>
            <a:r>
              <a:rPr lang="en-US" b="1" dirty="0" err="1">
                <a:solidFill>
                  <a:srgbClr val="FFFFFF"/>
                </a:solidFill>
              </a:rPr>
              <a:t>hàng</a:t>
            </a:r>
            <a:endParaRPr lang="en-US" sz="2000" dirty="0"/>
          </a:p>
        </p:txBody>
      </p:sp>
      <p:pic>
        <p:nvPicPr>
          <p:cNvPr id="4" name="Picture 3">
            <a:extLst>
              <a:ext uri="{FF2B5EF4-FFF2-40B4-BE49-F238E27FC236}">
                <a16:creationId xmlns:a16="http://schemas.microsoft.com/office/drawing/2014/main" id="{A143E356-0A32-C97C-A862-07F8751E75D4}"/>
              </a:ext>
            </a:extLst>
          </p:cNvPr>
          <p:cNvPicPr>
            <a:picLocks noChangeAspect="1"/>
          </p:cNvPicPr>
          <p:nvPr/>
        </p:nvPicPr>
        <p:blipFill>
          <a:blip r:embed="rId3"/>
          <a:stretch>
            <a:fillRect/>
          </a:stretch>
        </p:blipFill>
        <p:spPr>
          <a:xfrm>
            <a:off x="924790" y="1517073"/>
            <a:ext cx="7699665" cy="4426527"/>
          </a:xfrm>
          <a:prstGeom prst="rect">
            <a:avLst/>
          </a:prstGeom>
        </p:spPr>
      </p:pic>
    </p:spTree>
    <p:extLst>
      <p:ext uri="{BB962C8B-B14F-4D97-AF65-F5344CB8AC3E}">
        <p14:creationId xmlns:p14="http://schemas.microsoft.com/office/powerpoint/2010/main" val="3278703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03</a:t>
            </a:r>
            <a:endParaRPr sz="1400" b="0" i="0" u="none" strike="noStrike" cap="none" dirty="0">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lvl="0">
              <a:buSzPts val="2800"/>
            </a:pPr>
            <a:r>
              <a:rPr lang="en-US" sz="2800" dirty="0">
                <a:solidFill>
                  <a:srgbClr val="FFC000"/>
                </a:solidFill>
                <a:latin typeface="Montserrat ExtraBold"/>
                <a:ea typeface="Montserrat ExtraBold"/>
                <a:cs typeface="Montserrat ExtraBold"/>
                <a:sym typeface="Montserrat ExtraBold"/>
              </a:rPr>
              <a:t>KẾT QUẢ ĐẠT ĐƯỢC </a:t>
            </a:r>
            <a:endParaRPr lang="en-US" sz="2800" dirty="0">
              <a:solidFill>
                <a:srgbClr val="FFC000"/>
              </a:solidFill>
            </a:endParaRPr>
          </a:p>
        </p:txBody>
      </p:sp>
      <p:sp>
        <p:nvSpPr>
          <p:cNvPr id="2" name="Rectangle 1"/>
          <p:cNvSpPr/>
          <p:nvPr/>
        </p:nvSpPr>
        <p:spPr>
          <a:xfrm>
            <a:off x="3368770" y="6095070"/>
            <a:ext cx="2707793" cy="343235"/>
          </a:xfrm>
          <a:prstGeom prst="rect">
            <a:avLst/>
          </a:prstGeom>
        </p:spPr>
        <p:txBody>
          <a:bodyPr wrap="none">
            <a:spAutoFit/>
          </a:bodyPr>
          <a:lstStyle/>
          <a:p>
            <a:pPr lvl="0" algn="just">
              <a:lnSpc>
                <a:spcPct val="130000"/>
              </a:lnSpc>
            </a:pPr>
            <a:r>
              <a:rPr lang="en-US" b="1" dirty="0">
                <a:solidFill>
                  <a:srgbClr val="FFFFFF"/>
                </a:solidFill>
              </a:rPr>
              <a:t>Giao </a:t>
            </a:r>
            <a:r>
              <a:rPr lang="en-US" b="1" dirty="0" err="1">
                <a:solidFill>
                  <a:srgbClr val="FFFFFF"/>
                </a:solidFill>
              </a:rPr>
              <a:t>diện</a:t>
            </a:r>
            <a:r>
              <a:rPr lang="en-US" b="1" dirty="0">
                <a:solidFill>
                  <a:srgbClr val="FFFFFF"/>
                </a:solidFill>
              </a:rPr>
              <a:t> </a:t>
            </a:r>
            <a:r>
              <a:rPr lang="en-US" b="1" dirty="0" err="1">
                <a:solidFill>
                  <a:srgbClr val="FFFFFF"/>
                </a:solidFill>
              </a:rPr>
              <a:t>quản</a:t>
            </a:r>
            <a:r>
              <a:rPr lang="en-US" b="1" dirty="0">
                <a:solidFill>
                  <a:srgbClr val="FFFFFF"/>
                </a:solidFill>
              </a:rPr>
              <a:t> </a:t>
            </a:r>
            <a:r>
              <a:rPr lang="en-US" b="1" dirty="0" err="1">
                <a:solidFill>
                  <a:srgbClr val="FFFFFF"/>
                </a:solidFill>
              </a:rPr>
              <a:t>lý</a:t>
            </a:r>
            <a:r>
              <a:rPr lang="en-US" b="1" dirty="0">
                <a:solidFill>
                  <a:srgbClr val="FFFFFF"/>
                </a:solidFill>
              </a:rPr>
              <a:t> </a:t>
            </a:r>
            <a:r>
              <a:rPr lang="en-US" b="1" dirty="0" err="1">
                <a:solidFill>
                  <a:srgbClr val="FFFFFF"/>
                </a:solidFill>
              </a:rPr>
              <a:t>sản</a:t>
            </a:r>
            <a:r>
              <a:rPr lang="en-US" b="1" dirty="0">
                <a:solidFill>
                  <a:srgbClr val="FFFFFF"/>
                </a:solidFill>
              </a:rPr>
              <a:t> </a:t>
            </a:r>
            <a:r>
              <a:rPr lang="en-US" b="1" dirty="0" err="1">
                <a:solidFill>
                  <a:srgbClr val="FFFFFF"/>
                </a:solidFill>
              </a:rPr>
              <a:t>phẩm</a:t>
            </a:r>
            <a:r>
              <a:rPr lang="en-US" b="1" dirty="0">
                <a:solidFill>
                  <a:srgbClr val="FFFFFF"/>
                </a:solidFill>
              </a:rPr>
              <a:t> </a:t>
            </a:r>
            <a:endParaRPr lang="en-US" sz="2000" dirty="0"/>
          </a:p>
        </p:txBody>
      </p:sp>
      <p:pic>
        <p:nvPicPr>
          <p:cNvPr id="3" name="Picture 2" descr="A screenshot of a computer&#10;&#10;Description automatically generated">
            <a:extLst>
              <a:ext uri="{FF2B5EF4-FFF2-40B4-BE49-F238E27FC236}">
                <a16:creationId xmlns:a16="http://schemas.microsoft.com/office/drawing/2014/main" id="{0E354C79-1FFF-68E8-CA41-04FDF6747FC1}"/>
              </a:ext>
            </a:extLst>
          </p:cNvPr>
          <p:cNvPicPr>
            <a:picLocks noChangeAspect="1"/>
          </p:cNvPicPr>
          <p:nvPr/>
        </p:nvPicPr>
        <p:blipFill>
          <a:blip r:embed="rId3"/>
          <a:stretch>
            <a:fillRect/>
          </a:stretch>
        </p:blipFill>
        <p:spPr>
          <a:xfrm>
            <a:off x="852054" y="1620982"/>
            <a:ext cx="7741227" cy="4218709"/>
          </a:xfrm>
          <a:prstGeom prst="rect">
            <a:avLst/>
          </a:prstGeom>
        </p:spPr>
      </p:pic>
    </p:spTree>
    <p:extLst>
      <p:ext uri="{BB962C8B-B14F-4D97-AF65-F5344CB8AC3E}">
        <p14:creationId xmlns:p14="http://schemas.microsoft.com/office/powerpoint/2010/main" val="1404480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03</a:t>
            </a:r>
            <a:endParaRPr sz="1400" b="0" i="0" u="none" strike="noStrike" cap="none" dirty="0">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lvl="0">
              <a:buSzPts val="2800"/>
            </a:pPr>
            <a:r>
              <a:rPr lang="en-US" sz="2800" dirty="0">
                <a:solidFill>
                  <a:srgbClr val="FFC000"/>
                </a:solidFill>
                <a:latin typeface="Montserrat ExtraBold"/>
                <a:ea typeface="Montserrat ExtraBold"/>
                <a:cs typeface="Montserrat ExtraBold"/>
                <a:sym typeface="Montserrat ExtraBold"/>
              </a:rPr>
              <a:t>KẾT QUẢ ĐẠT ĐƯỢC </a:t>
            </a:r>
            <a:endParaRPr lang="en-US" sz="2800" dirty="0">
              <a:solidFill>
                <a:srgbClr val="FFC000"/>
              </a:solidFill>
            </a:endParaRPr>
          </a:p>
        </p:txBody>
      </p:sp>
      <p:sp>
        <p:nvSpPr>
          <p:cNvPr id="2" name="Rectangle 1"/>
          <p:cNvSpPr/>
          <p:nvPr/>
        </p:nvSpPr>
        <p:spPr>
          <a:xfrm>
            <a:off x="3528339" y="6162960"/>
            <a:ext cx="2568332" cy="343235"/>
          </a:xfrm>
          <a:prstGeom prst="rect">
            <a:avLst/>
          </a:prstGeom>
        </p:spPr>
        <p:txBody>
          <a:bodyPr wrap="none">
            <a:spAutoFit/>
          </a:bodyPr>
          <a:lstStyle/>
          <a:p>
            <a:pPr lvl="0" algn="just">
              <a:lnSpc>
                <a:spcPct val="130000"/>
              </a:lnSpc>
            </a:pPr>
            <a:r>
              <a:rPr lang="en-US" b="1" dirty="0">
                <a:solidFill>
                  <a:srgbClr val="FFFFFF"/>
                </a:solidFill>
              </a:rPr>
              <a:t>Giao </a:t>
            </a:r>
            <a:r>
              <a:rPr lang="en-US" b="1" dirty="0" err="1">
                <a:solidFill>
                  <a:srgbClr val="FFFFFF"/>
                </a:solidFill>
              </a:rPr>
              <a:t>diện</a:t>
            </a:r>
            <a:r>
              <a:rPr lang="en-US" b="1" dirty="0">
                <a:solidFill>
                  <a:srgbClr val="FFFFFF"/>
                </a:solidFill>
              </a:rPr>
              <a:t> </a:t>
            </a:r>
            <a:r>
              <a:rPr lang="en-US" b="1" dirty="0" err="1">
                <a:solidFill>
                  <a:srgbClr val="FFFFFF"/>
                </a:solidFill>
              </a:rPr>
              <a:t>quản</a:t>
            </a:r>
            <a:r>
              <a:rPr lang="en-US" b="1" dirty="0">
                <a:solidFill>
                  <a:srgbClr val="FFFFFF"/>
                </a:solidFill>
              </a:rPr>
              <a:t> </a:t>
            </a:r>
            <a:r>
              <a:rPr lang="en-US" b="1" dirty="0" err="1">
                <a:solidFill>
                  <a:srgbClr val="FFFFFF"/>
                </a:solidFill>
              </a:rPr>
              <a:t>lý</a:t>
            </a:r>
            <a:r>
              <a:rPr lang="en-US" b="1" dirty="0">
                <a:solidFill>
                  <a:srgbClr val="FFFFFF"/>
                </a:solidFill>
              </a:rPr>
              <a:t> </a:t>
            </a:r>
            <a:r>
              <a:rPr lang="en-US" b="1" dirty="0" err="1">
                <a:solidFill>
                  <a:srgbClr val="FFFFFF"/>
                </a:solidFill>
              </a:rPr>
              <a:t>danh</a:t>
            </a:r>
            <a:r>
              <a:rPr lang="en-US" b="1" dirty="0">
                <a:solidFill>
                  <a:srgbClr val="FFFFFF"/>
                </a:solidFill>
              </a:rPr>
              <a:t> </a:t>
            </a:r>
            <a:r>
              <a:rPr lang="en-US" b="1" dirty="0" err="1">
                <a:solidFill>
                  <a:srgbClr val="FFFFFF"/>
                </a:solidFill>
              </a:rPr>
              <a:t>mục</a:t>
            </a:r>
            <a:endParaRPr lang="en-US" sz="2000" dirty="0"/>
          </a:p>
        </p:txBody>
      </p:sp>
      <p:pic>
        <p:nvPicPr>
          <p:cNvPr id="3" name="Picture 2" descr="A screenshot of a computer&#10;&#10;Description automatically generated">
            <a:extLst>
              <a:ext uri="{FF2B5EF4-FFF2-40B4-BE49-F238E27FC236}">
                <a16:creationId xmlns:a16="http://schemas.microsoft.com/office/drawing/2014/main" id="{1CB003B8-78AB-24CD-080B-197C38664F1B}"/>
              </a:ext>
            </a:extLst>
          </p:cNvPr>
          <p:cNvPicPr>
            <a:picLocks noChangeAspect="1"/>
          </p:cNvPicPr>
          <p:nvPr/>
        </p:nvPicPr>
        <p:blipFill>
          <a:blip r:embed="rId3"/>
          <a:stretch>
            <a:fillRect/>
          </a:stretch>
        </p:blipFill>
        <p:spPr>
          <a:xfrm>
            <a:off x="665018" y="1744662"/>
            <a:ext cx="7876309" cy="4178156"/>
          </a:xfrm>
          <a:prstGeom prst="rect">
            <a:avLst/>
          </a:prstGeom>
        </p:spPr>
      </p:pic>
    </p:spTree>
    <p:extLst>
      <p:ext uri="{BB962C8B-B14F-4D97-AF65-F5344CB8AC3E}">
        <p14:creationId xmlns:p14="http://schemas.microsoft.com/office/powerpoint/2010/main" val="392450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938499" y="1661367"/>
            <a:ext cx="7457355" cy="4603266"/>
          </a:xfrm>
        </p:spPr>
        <p:txBody>
          <a:bodyPr/>
          <a:lstStyle/>
          <a:p>
            <a:pPr marL="155575" lvl="0" indent="0">
              <a:buNone/>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endParaRPr lang="en-US" sz="2400" dirty="0">
              <a:latin typeface="Times New Roman" panose="02020603050405020304" pitchFamily="18" charset="0"/>
              <a:cs typeface="Times New Roman" panose="02020603050405020304" pitchFamily="18" charset="0"/>
            </a:endParaRPr>
          </a:p>
          <a:p>
            <a:pPr lvl="0">
              <a:buSzPct val="1500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website </a:t>
            </a:r>
            <a:r>
              <a:rPr lang="en-US" sz="2000" dirty="0" err="1">
                <a:latin typeface="Times New Roman" panose="02020603050405020304" pitchFamily="18" charset="0"/>
                <a:cs typeface="Times New Roman" panose="02020603050405020304" pitchFamily="18" charset="0"/>
              </a:rPr>
              <a:t>bán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tuyến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giỏ</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a:t>
            </a:r>
          </a:p>
          <a:p>
            <a:pPr>
              <a:buSzPct val="1500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Hiểu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155575" indent="0">
              <a:buNone/>
            </a:pP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endParaRPr lang="en-US" sz="1800" dirty="0">
              <a:latin typeface="Times New Roman" panose="02020603050405020304" pitchFamily="18" charset="0"/>
              <a:cs typeface="Times New Roman" panose="02020603050405020304" pitchFamily="18" charset="0"/>
            </a:endParaRPr>
          </a:p>
          <a:p>
            <a:pPr>
              <a:buSzPct val="1500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Nghiên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ví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hỗ</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trò</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tuyến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r>
              <a:rPr lang="en-US" sz="2000" dirty="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pPr marL="155575" indent="0">
              <a:buNone/>
            </a:pPr>
            <a:endParaRPr lang="en-US" sz="1800" dirty="0">
              <a:latin typeface="Times New Roman" panose="02020603050405020304" pitchFamily="18" charset="0"/>
              <a:cs typeface="Times New Roman" panose="02020603050405020304" pitchFamily="18" charset="0"/>
            </a:endParaRPr>
          </a:p>
        </p:txBody>
      </p:sp>
      <p:sp>
        <p:nvSpPr>
          <p:cNvPr id="4" name="Google Shape;511;p10">
            <a:extLst>
              <a:ext uri="{FF2B5EF4-FFF2-40B4-BE49-F238E27FC236}">
                <a16:creationId xmlns:a16="http://schemas.microsoft.com/office/drawing/2014/main" id="{8A1C0A43-CFE8-622E-E288-D4292A4732E0}"/>
              </a:ext>
            </a:extLst>
          </p:cNvPr>
          <p:cNvSpPr txBox="1"/>
          <p:nvPr/>
        </p:nvSpPr>
        <p:spPr>
          <a:xfrm>
            <a:off x="373365" y="437385"/>
            <a:ext cx="1016496"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04</a:t>
            </a:r>
            <a:endParaRPr sz="1400" b="0" i="0" u="none" strike="noStrike" cap="none" dirty="0">
              <a:solidFill>
                <a:srgbClr val="000000"/>
              </a:solidFill>
              <a:latin typeface="Arial"/>
              <a:ea typeface="Arial"/>
              <a:cs typeface="Arial"/>
              <a:sym typeface="Arial"/>
            </a:endParaRPr>
          </a:p>
        </p:txBody>
      </p:sp>
      <p:sp>
        <p:nvSpPr>
          <p:cNvPr id="5" name="Google Shape;512;p10">
            <a:extLst>
              <a:ext uri="{FF2B5EF4-FFF2-40B4-BE49-F238E27FC236}">
                <a16:creationId xmlns:a16="http://schemas.microsoft.com/office/drawing/2014/main" id="{3687A5DE-C9D3-2045-0F33-FD5DFF6E3D6F}"/>
              </a:ext>
            </a:extLst>
          </p:cNvPr>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 name="Google Shape;513;p10">
            <a:extLst>
              <a:ext uri="{FF2B5EF4-FFF2-40B4-BE49-F238E27FC236}">
                <a16:creationId xmlns:a16="http://schemas.microsoft.com/office/drawing/2014/main" id="{E09DEF0C-628D-A60D-3A45-65B183A49653}"/>
              </a:ext>
            </a:extLst>
          </p:cNvPr>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lvl="0">
              <a:buSzPts val="2800"/>
            </a:pPr>
            <a:r>
              <a:rPr lang="en-US" sz="2800" dirty="0">
                <a:solidFill>
                  <a:srgbClr val="FFC000"/>
                </a:solidFill>
                <a:latin typeface="Montserrat ExtraBold"/>
                <a:ea typeface="Montserrat ExtraBold"/>
                <a:cs typeface="Montserrat ExtraBold"/>
                <a:sym typeface="Montserrat ExtraBold"/>
              </a:rPr>
              <a:t>KẾT LUẬN </a:t>
            </a:r>
            <a:endParaRPr lang="en-US" sz="2800" dirty="0">
              <a:solidFill>
                <a:srgbClr val="FFC000"/>
              </a:solidFill>
            </a:endParaRPr>
          </a:p>
        </p:txBody>
      </p:sp>
    </p:spTree>
    <p:extLst>
      <p:ext uri="{BB962C8B-B14F-4D97-AF65-F5344CB8AC3E}">
        <p14:creationId xmlns:p14="http://schemas.microsoft.com/office/powerpoint/2010/main" val="18683375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8"/>
          <p:cNvSpPr txBox="1">
            <a:spLocks noGrp="1"/>
          </p:cNvSpPr>
          <p:nvPr>
            <p:ph type="ctrTitle"/>
          </p:nvPr>
        </p:nvSpPr>
        <p:spPr>
          <a:xfrm>
            <a:off x="1270747" y="3533492"/>
            <a:ext cx="6602506" cy="644700"/>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Clr>
                <a:schemeClr val="lt1"/>
              </a:buClr>
              <a:buSzPts val="3600"/>
              <a:buNone/>
            </a:pPr>
            <a:r>
              <a:rPr lang="en-US" sz="4400" dirty="0"/>
              <a:t>EM XIN CHÂN THÀNH CẢM ƠN!</a:t>
            </a:r>
            <a:endParaRPr sz="4400" dirty="0"/>
          </a:p>
        </p:txBody>
      </p:sp>
      <p:cxnSp>
        <p:nvCxnSpPr>
          <p:cNvPr id="524" name="Google Shape;524;p18"/>
          <p:cNvCxnSpPr/>
          <p:nvPr/>
        </p:nvCxnSpPr>
        <p:spPr>
          <a:xfrm>
            <a:off x="3190500" y="34224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84" name="Google Shape;184;p2"/>
          <p:cNvSpPr txBox="1"/>
          <p:nvPr/>
        </p:nvSpPr>
        <p:spPr>
          <a:xfrm>
            <a:off x="755620" y="1326952"/>
            <a:ext cx="4572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chemeClr val="accent1"/>
                </a:solidFill>
                <a:latin typeface="Montserrat ExtraBold"/>
                <a:ea typeface="Montserrat ExtraBold"/>
                <a:cs typeface="Montserrat ExtraBold"/>
                <a:sym typeface="Montserrat ExtraBold"/>
              </a:rPr>
              <a:t>LÝ DO CHỌN ĐỀ TÀI</a:t>
            </a:r>
            <a:endParaRPr sz="1400" b="0" i="0" u="none" strike="noStrike" cap="none" dirty="0">
              <a:solidFill>
                <a:srgbClr val="000000"/>
              </a:solidFill>
              <a:latin typeface="Arial"/>
              <a:ea typeface="Arial"/>
              <a:cs typeface="Arial"/>
              <a:sym typeface="Arial"/>
            </a:endParaRPr>
          </a:p>
        </p:txBody>
      </p:sp>
      <p:sp>
        <p:nvSpPr>
          <p:cNvPr id="2" name="TextBox 1"/>
          <p:cNvSpPr txBox="1"/>
          <p:nvPr/>
        </p:nvSpPr>
        <p:spPr>
          <a:xfrm>
            <a:off x="1129553" y="2459504"/>
            <a:ext cx="6884894" cy="2246769"/>
          </a:xfrm>
          <a:prstGeom prst="rect">
            <a:avLst/>
          </a:prstGeom>
          <a:noFill/>
        </p:spPr>
        <p:txBody>
          <a:bodyPr wrap="square" rtlCol="0">
            <a:sp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        </a:t>
            </a:r>
            <a:r>
              <a:rPr lang="vi-VN" sz="2000" dirty="0">
                <a:solidFill>
                  <a:schemeClr val="bg1"/>
                </a:solidFill>
                <a:latin typeface="Times New Roman" panose="02020603050405020304" pitchFamily="18" charset="0"/>
                <a:cs typeface="Times New Roman" panose="02020603050405020304" pitchFamily="18" charset="0"/>
              </a:rPr>
              <a:t>Xuất phát từ nhu cầu ngày càng cao của người tiêu dùng đối với các sản phẩm thể thao và xu hướng mua sắm trực tuyến đang phát triển mạnh mẽ. </a:t>
            </a:r>
            <a:r>
              <a:rPr lang="en-US" sz="2000" dirty="0" err="1">
                <a:solidFill>
                  <a:schemeClr val="bg1"/>
                </a:solidFill>
                <a:latin typeface="Times New Roman" panose="02020603050405020304" pitchFamily="18" charset="0"/>
                <a:cs typeface="Times New Roman" panose="02020603050405020304" pitchFamily="18" charset="0"/>
              </a:rPr>
              <a:t>Đồng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thời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với</a:t>
            </a:r>
            <a:r>
              <a:rPr lang="vi-VN" sz="2000" dirty="0">
                <a:solidFill>
                  <a:schemeClr val="bg1"/>
                </a:solidFill>
                <a:latin typeface="Times New Roman" panose="02020603050405020304" pitchFamily="18" charset="0"/>
                <a:cs typeface="Times New Roman" panose="02020603050405020304" pitchFamily="18" charset="0"/>
              </a:rPr>
              <a:t> sự gia tăng ý thức về sức khỏe và lối sống lành mạnh, thị trường đồ thể thao trở nên sôi động hơn bao giờ hết. Chính vì vậy, em đã quyết định chọn đề tài: “Xây dựng website bán đồ thể thao KingSport bằng ngôn ngữ Java”.</a:t>
            </a:r>
            <a:endParaRPr 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
          <p:cNvSpPr txBox="1"/>
          <p:nvPr/>
        </p:nvSpPr>
        <p:spPr>
          <a:xfrm>
            <a:off x="2291450" y="591753"/>
            <a:ext cx="4572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dirty="0">
                <a:solidFill>
                  <a:schemeClr val="accent1"/>
                </a:solidFill>
                <a:latin typeface="Montserrat ExtraBold"/>
                <a:ea typeface="Montserrat ExtraBold"/>
                <a:cs typeface="Montserrat ExtraBold"/>
                <a:sym typeface="Montserrat ExtraBold"/>
              </a:rPr>
              <a:t>NỘI DUNG CHÍNH</a:t>
            </a:r>
            <a:endParaRPr sz="1400" b="0" i="0" u="none" strike="noStrike" cap="none" dirty="0">
              <a:solidFill>
                <a:srgbClr val="000000"/>
              </a:solidFill>
              <a:latin typeface="Arial"/>
              <a:ea typeface="Arial"/>
              <a:cs typeface="Arial"/>
              <a:sym typeface="Arial"/>
            </a:endParaRPr>
          </a:p>
        </p:txBody>
      </p:sp>
      <p:grpSp>
        <p:nvGrpSpPr>
          <p:cNvPr id="204" name="Google Shape;204;p4"/>
          <p:cNvGrpSpPr/>
          <p:nvPr/>
        </p:nvGrpSpPr>
        <p:grpSpPr>
          <a:xfrm>
            <a:off x="963566" y="2234928"/>
            <a:ext cx="7402627" cy="812837"/>
            <a:chOff x="985420" y="2040038"/>
            <a:chExt cx="7402627" cy="812837"/>
          </a:xfrm>
        </p:grpSpPr>
        <p:sp>
          <p:nvSpPr>
            <p:cNvPr id="205" name="Google Shape;205;p4"/>
            <p:cNvSpPr txBox="1"/>
            <p:nvPr/>
          </p:nvSpPr>
          <p:spPr>
            <a:xfrm>
              <a:off x="1048450" y="2088632"/>
              <a:ext cx="74980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01</a:t>
              </a:r>
              <a:endParaRPr sz="1400" b="0" i="0" u="none" strike="noStrike" cap="none" dirty="0">
                <a:solidFill>
                  <a:srgbClr val="000000"/>
                </a:solidFill>
                <a:latin typeface="Arial"/>
                <a:ea typeface="Arial"/>
                <a:cs typeface="Arial"/>
                <a:sym typeface="Arial"/>
              </a:endParaRPr>
            </a:p>
          </p:txBody>
        </p:sp>
        <p:sp>
          <p:nvSpPr>
            <p:cNvPr id="206" name="Google Shape;206;p4"/>
            <p:cNvSpPr/>
            <p:nvPr/>
          </p:nvSpPr>
          <p:spPr>
            <a:xfrm>
              <a:off x="985420" y="204003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8" name="Google Shape;208;p4"/>
            <p:cNvSpPr txBox="1"/>
            <p:nvPr/>
          </p:nvSpPr>
          <p:spPr>
            <a:xfrm>
              <a:off x="2023769" y="2121823"/>
              <a:ext cx="636427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lt1"/>
                  </a:solidFill>
                  <a:latin typeface="Montserrat ExtraBold"/>
                  <a:sym typeface="Montserrat ExtraBold"/>
                </a:rPr>
                <a:t>TỔNG QUAN ĐỀ TÀI</a:t>
              </a:r>
            </a:p>
          </p:txBody>
        </p:sp>
      </p:grpSp>
      <p:grpSp>
        <p:nvGrpSpPr>
          <p:cNvPr id="210" name="Google Shape;210;p4"/>
          <p:cNvGrpSpPr/>
          <p:nvPr/>
        </p:nvGrpSpPr>
        <p:grpSpPr>
          <a:xfrm>
            <a:off x="963566" y="3149600"/>
            <a:ext cx="7380773" cy="954067"/>
            <a:chOff x="985420" y="3162016"/>
            <a:chExt cx="7380773" cy="954067"/>
          </a:xfrm>
        </p:grpSpPr>
        <p:sp>
          <p:nvSpPr>
            <p:cNvPr id="211" name="Google Shape;211;p4"/>
            <p:cNvSpPr txBox="1"/>
            <p:nvPr/>
          </p:nvSpPr>
          <p:spPr>
            <a:xfrm>
              <a:off x="992160" y="3321569"/>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02</a:t>
              </a:r>
              <a:endParaRPr sz="1400" b="0" i="0" u="none" strike="noStrike" cap="none" dirty="0">
                <a:solidFill>
                  <a:srgbClr val="000000"/>
                </a:solidFill>
                <a:latin typeface="Arial"/>
                <a:ea typeface="Arial"/>
                <a:cs typeface="Arial"/>
                <a:sym typeface="Arial"/>
              </a:endParaRPr>
            </a:p>
          </p:txBody>
        </p:sp>
        <p:sp>
          <p:nvSpPr>
            <p:cNvPr id="212" name="Google Shape;212;p4"/>
            <p:cNvSpPr/>
            <p:nvPr/>
          </p:nvSpPr>
          <p:spPr>
            <a:xfrm>
              <a:off x="985420" y="3232632"/>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4" name="Google Shape;214;p4"/>
            <p:cNvSpPr txBox="1"/>
            <p:nvPr/>
          </p:nvSpPr>
          <p:spPr>
            <a:xfrm>
              <a:off x="2001915" y="3162016"/>
              <a:ext cx="6364278"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lt1"/>
                  </a:solidFill>
                  <a:latin typeface="Montserrat ExtraBold"/>
                  <a:sym typeface="Montserrat ExtraBold"/>
                </a:rPr>
                <a:t>PHÂN TÍCH VÀ THIẾT KẾ HỆ THỐNG</a:t>
              </a:r>
              <a:endParaRPr sz="1400" b="0" i="0" u="none" strike="noStrike" cap="none" dirty="0">
                <a:solidFill>
                  <a:srgbClr val="000000"/>
                </a:solidFill>
                <a:latin typeface="Arial"/>
                <a:ea typeface="Arial"/>
                <a:cs typeface="Arial"/>
                <a:sym typeface="Arial"/>
              </a:endParaRPr>
            </a:p>
          </p:txBody>
        </p:sp>
      </p:grpSp>
      <p:cxnSp>
        <p:nvCxnSpPr>
          <p:cNvPr id="216" name="Google Shape;216;p4"/>
          <p:cNvCxnSpPr/>
          <p:nvPr/>
        </p:nvCxnSpPr>
        <p:spPr>
          <a:xfrm>
            <a:off x="3885128" y="1361546"/>
            <a:ext cx="1503618"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grpSp>
        <p:nvGrpSpPr>
          <p:cNvPr id="217" name="Google Shape;217;p4"/>
          <p:cNvGrpSpPr/>
          <p:nvPr/>
        </p:nvGrpSpPr>
        <p:grpSpPr>
          <a:xfrm>
            <a:off x="970306" y="4219171"/>
            <a:ext cx="7395887" cy="812837"/>
            <a:chOff x="992160" y="4447409"/>
            <a:chExt cx="7395887" cy="812837"/>
          </a:xfrm>
        </p:grpSpPr>
        <p:sp>
          <p:nvSpPr>
            <p:cNvPr id="218" name="Google Shape;218;p4"/>
            <p:cNvSpPr txBox="1"/>
            <p:nvPr/>
          </p:nvSpPr>
          <p:spPr>
            <a:xfrm>
              <a:off x="998900" y="4536346"/>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03</a:t>
              </a:r>
              <a:endParaRPr sz="1400" b="0" i="0" u="none" strike="noStrike" cap="none" dirty="0">
                <a:solidFill>
                  <a:srgbClr val="000000"/>
                </a:solidFill>
                <a:latin typeface="Arial"/>
                <a:ea typeface="Arial"/>
                <a:cs typeface="Arial"/>
                <a:sym typeface="Arial"/>
              </a:endParaRPr>
            </a:p>
          </p:txBody>
        </p:sp>
        <p:sp>
          <p:nvSpPr>
            <p:cNvPr id="219" name="Google Shape;219;p4"/>
            <p:cNvSpPr/>
            <p:nvPr/>
          </p:nvSpPr>
          <p:spPr>
            <a:xfrm>
              <a:off x="992160" y="4447409"/>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1" name="Google Shape;221;p4"/>
            <p:cNvSpPr txBox="1"/>
            <p:nvPr/>
          </p:nvSpPr>
          <p:spPr>
            <a:xfrm>
              <a:off x="2023769" y="4521623"/>
              <a:ext cx="6364278"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Montserrat ExtraBold"/>
                  <a:ea typeface="Montserrat ExtraBold"/>
                  <a:cs typeface="Montserrat ExtraBold"/>
                  <a:sym typeface="Montserrat ExtraBold"/>
                </a:rPr>
                <a:t>KẾ</a:t>
              </a:r>
              <a:r>
                <a:rPr lang="en-US" sz="2800" dirty="0">
                  <a:solidFill>
                    <a:schemeClr val="lt1"/>
                  </a:solidFill>
                  <a:latin typeface="Montserrat ExtraBold"/>
                  <a:ea typeface="Montserrat ExtraBold"/>
                  <a:cs typeface="Montserrat ExtraBold"/>
                  <a:sym typeface="Montserrat ExtraBold"/>
                </a:rPr>
                <a:t>T QUẢ ĐẠT ĐƯỢC</a:t>
              </a:r>
              <a:endParaRPr lang="en-US" sz="2800" b="0" i="0" u="none" strike="noStrike" cap="none" dirty="0">
                <a:solidFill>
                  <a:schemeClr val="lt1"/>
                </a:solidFill>
                <a:latin typeface="Montserrat ExtraBold"/>
                <a:ea typeface="Montserrat ExtraBold"/>
                <a:cs typeface="Montserrat ExtraBold"/>
                <a:sym typeface="Montserrat ExtraBold"/>
              </a:endParaRPr>
            </a:p>
            <a:p>
              <a:pPr marL="0" marR="0" lvl="0" indent="0" algn="l"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Arial"/>
                <a:ea typeface="Arial"/>
                <a:cs typeface="Arial"/>
                <a:sym typeface="Arial"/>
              </a:endParaRPr>
            </a:p>
          </p:txBody>
        </p:sp>
      </p:grpSp>
      <p:grpSp>
        <p:nvGrpSpPr>
          <p:cNvPr id="3" name="Google Shape;204;p4">
            <a:extLst>
              <a:ext uri="{FF2B5EF4-FFF2-40B4-BE49-F238E27FC236}">
                <a16:creationId xmlns:a16="http://schemas.microsoft.com/office/drawing/2014/main" id="{4E7F8817-A17C-8AE0-6FE4-B6471F806BD7}"/>
              </a:ext>
            </a:extLst>
          </p:cNvPr>
          <p:cNvGrpSpPr/>
          <p:nvPr/>
        </p:nvGrpSpPr>
        <p:grpSpPr>
          <a:xfrm>
            <a:off x="963566" y="5248734"/>
            <a:ext cx="7374033" cy="812837"/>
            <a:chOff x="985420" y="2040038"/>
            <a:chExt cx="7374033" cy="812837"/>
          </a:xfrm>
        </p:grpSpPr>
        <p:sp>
          <p:nvSpPr>
            <p:cNvPr id="4" name="Google Shape;205;p4">
              <a:extLst>
                <a:ext uri="{FF2B5EF4-FFF2-40B4-BE49-F238E27FC236}">
                  <a16:creationId xmlns:a16="http://schemas.microsoft.com/office/drawing/2014/main" id="{2A87742F-EA79-4B16-C9BA-F7766AD8A1A2}"/>
                </a:ext>
              </a:extLst>
            </p:cNvPr>
            <p:cNvSpPr txBox="1"/>
            <p:nvPr/>
          </p:nvSpPr>
          <p:spPr>
            <a:xfrm>
              <a:off x="985420" y="2088632"/>
              <a:ext cx="1009755"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04</a:t>
              </a:r>
              <a:endParaRPr sz="1400" b="0" i="0" u="none" strike="noStrike" cap="none" dirty="0">
                <a:solidFill>
                  <a:srgbClr val="000000"/>
                </a:solidFill>
                <a:latin typeface="Arial"/>
                <a:ea typeface="Arial"/>
                <a:cs typeface="Arial"/>
                <a:sym typeface="Arial"/>
              </a:endParaRPr>
            </a:p>
          </p:txBody>
        </p:sp>
        <p:sp>
          <p:nvSpPr>
            <p:cNvPr id="5" name="Google Shape;206;p4">
              <a:extLst>
                <a:ext uri="{FF2B5EF4-FFF2-40B4-BE49-F238E27FC236}">
                  <a16:creationId xmlns:a16="http://schemas.microsoft.com/office/drawing/2014/main" id="{90F08010-606A-DC69-F7DE-C56F7284CDCB}"/>
                </a:ext>
              </a:extLst>
            </p:cNvPr>
            <p:cNvSpPr/>
            <p:nvPr/>
          </p:nvSpPr>
          <p:spPr>
            <a:xfrm>
              <a:off x="985420" y="204003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 name="Google Shape;208;p4">
              <a:extLst>
                <a:ext uri="{FF2B5EF4-FFF2-40B4-BE49-F238E27FC236}">
                  <a16:creationId xmlns:a16="http://schemas.microsoft.com/office/drawing/2014/main" id="{A5313E20-CC35-8293-D020-24358C30EBF6}"/>
                </a:ext>
              </a:extLst>
            </p:cNvPr>
            <p:cNvSpPr txBox="1"/>
            <p:nvPr/>
          </p:nvSpPr>
          <p:spPr>
            <a:xfrm>
              <a:off x="1995175" y="2184867"/>
              <a:ext cx="636427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lt1"/>
                  </a:solidFill>
                  <a:latin typeface="Montserrat ExtraBold"/>
                  <a:sym typeface="Montserrat ExtraBold"/>
                </a:rPr>
                <a:t>KẾT LUẬN</a:t>
              </a:r>
              <a:endParaRPr sz="1400" b="0" i="0" u="none" strike="noStrike" cap="none" dirty="0">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6372-5503-DBED-E0B0-80F345332D3C}"/>
              </a:ext>
            </a:extLst>
          </p:cNvPr>
          <p:cNvSpPr>
            <a:spLocks noGrp="1"/>
          </p:cNvSpPr>
          <p:nvPr>
            <p:ph type="title"/>
          </p:nvPr>
        </p:nvSpPr>
        <p:spPr>
          <a:xfrm>
            <a:off x="674703" y="550718"/>
            <a:ext cx="5999497" cy="1297849"/>
          </a:xfrm>
        </p:spPr>
        <p:txBody>
          <a:bodyPr/>
          <a:lstStyle/>
          <a:p>
            <a:endParaRPr lang="en-US" dirty="0"/>
          </a:p>
        </p:txBody>
      </p:sp>
      <p:sp>
        <p:nvSpPr>
          <p:cNvPr id="3" name="Text Placeholder 2">
            <a:extLst>
              <a:ext uri="{FF2B5EF4-FFF2-40B4-BE49-F238E27FC236}">
                <a16:creationId xmlns:a16="http://schemas.microsoft.com/office/drawing/2014/main" id="{F98C5963-97BC-906D-9717-602B349A74CE}"/>
              </a:ext>
            </a:extLst>
          </p:cNvPr>
          <p:cNvSpPr>
            <a:spLocks noGrp="1"/>
          </p:cNvSpPr>
          <p:nvPr>
            <p:ph type="body" idx="1"/>
          </p:nvPr>
        </p:nvSpPr>
        <p:spPr/>
        <p:txBody>
          <a:bodyPr/>
          <a:lstStyle/>
          <a:p>
            <a:endParaRPr lang="en-US" dirty="0"/>
          </a:p>
          <a:p>
            <a:endParaRPr lang="en-US" dirty="0"/>
          </a:p>
          <a:p>
            <a:pPr>
              <a:lnSpc>
                <a:spcPct val="200000"/>
              </a:lnSpc>
              <a:buSzPct val="1500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sym typeface="Wingdings" panose="05000000000000000000" pitchFamily="2" charset="2"/>
              </a:rPr>
              <a:t>Làm</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chủ</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ngôn</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ngữ</a:t>
            </a:r>
            <a:r>
              <a:rPr lang="en-US" sz="2000" dirty="0">
                <a:latin typeface="Times New Roman" panose="02020603050405020304" pitchFamily="18" charset="0"/>
                <a:cs typeface="Times New Roman" panose="02020603050405020304" pitchFamily="18" charset="0"/>
                <a:sym typeface="Wingdings" panose="05000000000000000000" pitchFamily="2" charset="2"/>
              </a:rPr>
              <a:t> Java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và</a:t>
            </a:r>
            <a:r>
              <a:rPr lang="en-US" sz="2000" dirty="0">
                <a:latin typeface="Times New Roman" panose="02020603050405020304" pitchFamily="18" charset="0"/>
                <a:cs typeface="Times New Roman" panose="02020603050405020304" pitchFamily="18" charset="0"/>
                <a:sym typeface="Wingdings" panose="05000000000000000000" pitchFamily="2" charset="2"/>
              </a:rPr>
              <a:t> Spring Framework.</a:t>
            </a:r>
          </a:p>
          <a:p>
            <a:pPr>
              <a:lnSpc>
                <a:spcPct val="200000"/>
              </a:lnSpc>
              <a:buSzPct val="15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Phân</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tích</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thiết</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kế</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phát</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triển</a:t>
            </a:r>
            <a:r>
              <a:rPr lang="en-US" sz="2000" dirty="0">
                <a:latin typeface="Times New Roman" panose="02020603050405020304" pitchFamily="18" charset="0"/>
                <a:cs typeface="Times New Roman" panose="02020603050405020304" pitchFamily="18" charset="0"/>
                <a:sym typeface="Wingdings" panose="05000000000000000000" pitchFamily="2" charset="2"/>
              </a:rPr>
              <a:t> website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cho</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phép</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mua</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bán</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các</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sản</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phẩm</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thể</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thao</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p>
          <a:p>
            <a:pPr>
              <a:lnSpc>
                <a:spcPct val="200000"/>
              </a:lnSpc>
              <a:buSzPct val="1500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Đáp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tuyến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đúng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a:t>
            </a:r>
          </a:p>
        </p:txBody>
      </p:sp>
      <p:sp>
        <p:nvSpPr>
          <p:cNvPr id="7" name="Google Shape;279;p7">
            <a:extLst>
              <a:ext uri="{FF2B5EF4-FFF2-40B4-BE49-F238E27FC236}">
                <a16:creationId xmlns:a16="http://schemas.microsoft.com/office/drawing/2014/main" id="{80122652-FDC0-E586-A036-919B902B2E8F}"/>
              </a:ext>
            </a:extLst>
          </p:cNvPr>
          <p:cNvSpPr txBox="1"/>
          <p:nvPr/>
        </p:nvSpPr>
        <p:spPr>
          <a:xfrm>
            <a:off x="373366"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01</a:t>
            </a:r>
            <a:endParaRPr sz="1400" b="0" i="0" u="none" strike="noStrike" cap="none" dirty="0">
              <a:solidFill>
                <a:srgbClr val="000000"/>
              </a:solidFill>
              <a:latin typeface="Arial"/>
              <a:ea typeface="Arial"/>
              <a:cs typeface="Arial"/>
              <a:sym typeface="Arial"/>
            </a:endParaRPr>
          </a:p>
        </p:txBody>
      </p:sp>
      <p:sp>
        <p:nvSpPr>
          <p:cNvPr id="8" name="Google Shape;280;p7">
            <a:extLst>
              <a:ext uri="{FF2B5EF4-FFF2-40B4-BE49-F238E27FC236}">
                <a16:creationId xmlns:a16="http://schemas.microsoft.com/office/drawing/2014/main" id="{0B43F1D5-0885-4E11-65CF-CBF50B0082E1}"/>
              </a:ext>
            </a:extLst>
          </p:cNvPr>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 name="Google Shape;281;p7">
            <a:extLst>
              <a:ext uri="{FF2B5EF4-FFF2-40B4-BE49-F238E27FC236}">
                <a16:creationId xmlns:a16="http://schemas.microsoft.com/office/drawing/2014/main" id="{56881040-C497-8E84-78B8-E697E26B75B6}"/>
              </a:ext>
            </a:extLst>
          </p:cNvPr>
          <p:cNvSpPr txBox="1"/>
          <p:nvPr/>
        </p:nvSpPr>
        <p:spPr>
          <a:xfrm>
            <a:off x="1380170" y="552628"/>
            <a:ext cx="7004839" cy="523180"/>
          </a:xfrm>
          <a:prstGeom prst="rect">
            <a:avLst/>
          </a:prstGeom>
          <a:noFill/>
          <a:ln>
            <a:noFill/>
          </a:ln>
        </p:spPr>
        <p:txBody>
          <a:bodyPr spcFirstLastPara="1" wrap="square" lIns="91425" tIns="45700" rIns="91425" bIns="45700" anchor="t" anchorCtr="0">
            <a:spAutoFit/>
          </a:bodyPr>
          <a:lstStyle/>
          <a:p>
            <a:pPr lvl="0">
              <a:buSzPts val="2800"/>
            </a:pPr>
            <a:r>
              <a:rPr lang="en-US" sz="2800" dirty="0">
                <a:solidFill>
                  <a:srgbClr val="FFC000"/>
                </a:solidFill>
                <a:latin typeface="Montserrat ExtraBold"/>
                <a:sym typeface="Montserrat ExtraBold"/>
              </a:rPr>
              <a:t>TỔNG QUAN ĐỀ TÀI</a:t>
            </a:r>
            <a:endParaRPr lang="vi-VN" dirty="0">
              <a:solidFill>
                <a:srgbClr val="FFC000"/>
              </a:solidFill>
            </a:endParaRPr>
          </a:p>
        </p:txBody>
      </p:sp>
      <p:sp>
        <p:nvSpPr>
          <p:cNvPr id="10" name="Google Shape;295;p54">
            <a:extLst>
              <a:ext uri="{FF2B5EF4-FFF2-40B4-BE49-F238E27FC236}">
                <a16:creationId xmlns:a16="http://schemas.microsoft.com/office/drawing/2014/main" id="{D1F0A6AB-1B2B-F5FA-2890-3123F9388ABC}"/>
              </a:ext>
            </a:extLst>
          </p:cNvPr>
          <p:cNvSpPr txBox="1"/>
          <p:nvPr/>
        </p:nvSpPr>
        <p:spPr>
          <a:xfrm>
            <a:off x="477982" y="1341605"/>
            <a:ext cx="7432257"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dirty="0">
                <a:solidFill>
                  <a:schemeClr val="accent4">
                    <a:lumMod val="75000"/>
                  </a:schemeClr>
                </a:solidFill>
              </a:rPr>
              <a:t>MỤC TIÊU </a:t>
            </a:r>
            <a:endParaRPr sz="3200" b="0" i="0" u="none" strike="noStrike" cap="none" dirty="0">
              <a:solidFill>
                <a:schemeClr val="accent4">
                  <a:lumMod val="75000"/>
                </a:schemeClr>
              </a:solidFill>
              <a:sym typeface="Arial"/>
            </a:endParaRPr>
          </a:p>
        </p:txBody>
      </p:sp>
    </p:spTree>
    <p:extLst>
      <p:ext uri="{BB962C8B-B14F-4D97-AF65-F5344CB8AC3E}">
        <p14:creationId xmlns:p14="http://schemas.microsoft.com/office/powerpoint/2010/main" val="121711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7"/>
          <p:cNvSpPr txBox="1"/>
          <p:nvPr/>
        </p:nvSpPr>
        <p:spPr>
          <a:xfrm>
            <a:off x="373366"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01</a:t>
            </a:r>
            <a:endParaRPr sz="1400" b="0" i="0" u="none" strike="noStrike" cap="none" dirty="0">
              <a:solidFill>
                <a:srgbClr val="000000"/>
              </a:solidFill>
              <a:latin typeface="Arial"/>
              <a:ea typeface="Arial"/>
              <a:cs typeface="Arial"/>
              <a:sym typeface="Arial"/>
            </a:endParaRPr>
          </a:p>
        </p:txBody>
      </p:sp>
      <p:sp>
        <p:nvSpPr>
          <p:cNvPr id="280" name="Google Shape;280;p7"/>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1" name="Google Shape;281;p7"/>
          <p:cNvSpPr txBox="1"/>
          <p:nvPr/>
        </p:nvSpPr>
        <p:spPr>
          <a:xfrm>
            <a:off x="1380170" y="552628"/>
            <a:ext cx="7004839" cy="523180"/>
          </a:xfrm>
          <a:prstGeom prst="rect">
            <a:avLst/>
          </a:prstGeom>
          <a:noFill/>
          <a:ln>
            <a:noFill/>
          </a:ln>
        </p:spPr>
        <p:txBody>
          <a:bodyPr spcFirstLastPara="1" wrap="square" lIns="91425" tIns="45700" rIns="91425" bIns="45700" anchor="t" anchorCtr="0">
            <a:spAutoFit/>
          </a:bodyPr>
          <a:lstStyle/>
          <a:p>
            <a:pPr lvl="0">
              <a:buSzPts val="2800"/>
            </a:pPr>
            <a:r>
              <a:rPr lang="en-US" sz="2800" dirty="0">
                <a:solidFill>
                  <a:srgbClr val="FFC000"/>
                </a:solidFill>
                <a:latin typeface="Montserrat ExtraBold"/>
                <a:sym typeface="Montserrat ExtraBold"/>
              </a:rPr>
              <a:t>TỔNG QUAN ĐỀ TÀI</a:t>
            </a:r>
            <a:endParaRPr lang="vi-VN" dirty="0">
              <a:solidFill>
                <a:srgbClr val="FFC000"/>
              </a:solidFill>
            </a:endParaRPr>
          </a:p>
        </p:txBody>
      </p:sp>
      <p:sp>
        <p:nvSpPr>
          <p:cNvPr id="24" name="TextBox 23"/>
          <p:cNvSpPr txBox="1"/>
          <p:nvPr/>
        </p:nvSpPr>
        <p:spPr>
          <a:xfrm>
            <a:off x="3678382" y="3537790"/>
            <a:ext cx="2182874" cy="707886"/>
          </a:xfrm>
          <a:prstGeom prst="rect">
            <a:avLst/>
          </a:prstGeom>
          <a:noFill/>
        </p:spPr>
        <p:txBody>
          <a:bodyPr wrap="square" rtlCol="0">
            <a:spAutoFit/>
          </a:bodyPr>
          <a:lstStyle/>
          <a:p>
            <a:pPr lvl="0"/>
            <a:r>
              <a:rPr lang="en-US" sz="2000" dirty="0">
                <a:solidFill>
                  <a:schemeClr val="tx1"/>
                </a:solidFill>
                <a:latin typeface="Times New Roman" panose="02020603050405020304" pitchFamily="18" charset="0"/>
                <a:cs typeface="Times New Roman" panose="02020603050405020304" pitchFamily="18" charset="0"/>
              </a:rPr>
              <a:t> CÔNG NGHỆ</a:t>
            </a:r>
          </a:p>
          <a:p>
            <a:pPr lvl="0"/>
            <a:r>
              <a:rPr lang="en-US" sz="2000" dirty="0">
                <a:solidFill>
                  <a:schemeClr val="tx1"/>
                </a:solidFill>
                <a:latin typeface="Times New Roman" panose="02020603050405020304" pitchFamily="18" charset="0"/>
                <a:cs typeface="Times New Roman" panose="02020603050405020304" pitchFamily="18" charset="0"/>
              </a:rPr>
              <a:t>    SỬDỤNG</a:t>
            </a:r>
          </a:p>
        </p:txBody>
      </p:sp>
      <p:pic>
        <p:nvPicPr>
          <p:cNvPr id="1030" name="Picture 6">
            <a:extLst>
              <a:ext uri="{FF2B5EF4-FFF2-40B4-BE49-F238E27FC236}">
                <a16:creationId xmlns:a16="http://schemas.microsoft.com/office/drawing/2014/main" id="{E16C6227-A7D4-D0F8-AE10-636794340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823" y="2559844"/>
            <a:ext cx="2219560" cy="118571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95;p54">
            <a:extLst>
              <a:ext uri="{FF2B5EF4-FFF2-40B4-BE49-F238E27FC236}">
                <a16:creationId xmlns:a16="http://schemas.microsoft.com/office/drawing/2014/main" id="{BD400936-7B00-971B-5FB4-45621476E5D6}"/>
              </a:ext>
            </a:extLst>
          </p:cNvPr>
          <p:cNvSpPr txBox="1"/>
          <p:nvPr/>
        </p:nvSpPr>
        <p:spPr>
          <a:xfrm>
            <a:off x="477982" y="1341605"/>
            <a:ext cx="7432257"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dirty="0">
                <a:solidFill>
                  <a:schemeClr val="accent4">
                    <a:lumMod val="75000"/>
                  </a:schemeClr>
                </a:solidFill>
              </a:rPr>
              <a:t>CÔNG NGHỆ SỬ DỤNG </a:t>
            </a:r>
            <a:endParaRPr sz="3200" b="0" i="0" u="none" strike="noStrike" cap="none" dirty="0">
              <a:solidFill>
                <a:schemeClr val="accent4">
                  <a:lumMod val="75000"/>
                </a:schemeClr>
              </a:solidFill>
              <a:sym typeface="Arial"/>
            </a:endParaRPr>
          </a:p>
        </p:txBody>
      </p:sp>
      <p:pic>
        <p:nvPicPr>
          <p:cNvPr id="1032" name="Picture 8">
            <a:extLst>
              <a:ext uri="{FF2B5EF4-FFF2-40B4-BE49-F238E27FC236}">
                <a16:creationId xmlns:a16="http://schemas.microsoft.com/office/drawing/2014/main" id="{25B4CAAF-95DA-4C5D-4BD7-5C4788B3A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819" y="2612895"/>
            <a:ext cx="2323860" cy="10758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6A53FD6-076E-8430-F2CF-C81DB022CA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491" y="4459382"/>
            <a:ext cx="2330043" cy="14223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5"/>
          <p:cNvSpPr txBox="1"/>
          <p:nvPr/>
        </p:nvSpPr>
        <p:spPr>
          <a:xfrm>
            <a:off x="373366"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02</a:t>
            </a:r>
            <a:endParaRPr sz="1400" b="0" i="0" u="none" strike="noStrike" cap="none" dirty="0">
              <a:solidFill>
                <a:srgbClr val="000000"/>
              </a:solidFill>
              <a:latin typeface="Arial"/>
              <a:ea typeface="Arial"/>
              <a:cs typeface="Arial"/>
              <a:sym typeface="Arial"/>
            </a:endParaRPr>
          </a:p>
        </p:txBody>
      </p:sp>
      <p:sp>
        <p:nvSpPr>
          <p:cNvPr id="228" name="Google Shape;228;p5"/>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9" name="Google Shape;229;p5"/>
          <p:cNvSpPr txBox="1"/>
          <p:nvPr/>
        </p:nvSpPr>
        <p:spPr>
          <a:xfrm>
            <a:off x="1389860" y="493256"/>
            <a:ext cx="705217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rgbClr val="FFC000"/>
                </a:solidFill>
                <a:latin typeface="Montserrat ExtraBold"/>
                <a:sym typeface="Montserrat ExtraBold"/>
              </a:rPr>
              <a:t>PHÂN TÍCH VÀ THIẾT KẾ HỆ THỐNG</a:t>
            </a:r>
            <a:endParaRPr sz="1400" b="0" i="0" u="none" strike="noStrike" cap="none" dirty="0">
              <a:solidFill>
                <a:srgbClr val="FFC000"/>
              </a:solidFill>
              <a:latin typeface="Arial"/>
              <a:ea typeface="Arial"/>
              <a:cs typeface="Arial"/>
              <a:sym typeface="Arial"/>
            </a:endParaRPr>
          </a:p>
        </p:txBody>
      </p:sp>
      <p:graphicFrame>
        <p:nvGraphicFramePr>
          <p:cNvPr id="8" name="Diagram 7"/>
          <p:cNvGraphicFramePr/>
          <p:nvPr>
            <p:extLst>
              <p:ext uri="{D42A27DB-BD31-4B8C-83A1-F6EECF244321}">
                <p14:modId xmlns:p14="http://schemas.microsoft.com/office/powerpoint/2010/main" val="1500216891"/>
              </p:ext>
            </p:extLst>
          </p:nvPr>
        </p:nvGraphicFramePr>
        <p:xfrm>
          <a:off x="555897" y="1616668"/>
          <a:ext cx="7198242" cy="45401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4"/>
          <p:cNvSpPr txBox="1"/>
          <p:nvPr/>
        </p:nvSpPr>
        <p:spPr>
          <a:xfrm>
            <a:off x="373366"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02</a:t>
            </a:r>
            <a:endParaRPr sz="1400" b="0" i="0" u="none" strike="noStrike" cap="none" dirty="0">
              <a:solidFill>
                <a:srgbClr val="000000"/>
              </a:solidFill>
              <a:latin typeface="Arial"/>
              <a:ea typeface="Arial"/>
              <a:cs typeface="Arial"/>
              <a:sym typeface="Arial"/>
            </a:endParaRPr>
          </a:p>
        </p:txBody>
      </p:sp>
      <p:sp>
        <p:nvSpPr>
          <p:cNvPr id="293" name="Google Shape;293;p54"/>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4" name="Google Shape;294;p54"/>
          <p:cNvSpPr txBox="1"/>
          <p:nvPr/>
        </p:nvSpPr>
        <p:spPr>
          <a:xfrm>
            <a:off x="1389860" y="493256"/>
            <a:ext cx="7004839" cy="461624"/>
          </a:xfrm>
          <a:prstGeom prst="rect">
            <a:avLst/>
          </a:prstGeom>
          <a:noFill/>
          <a:ln>
            <a:noFill/>
          </a:ln>
        </p:spPr>
        <p:txBody>
          <a:bodyPr spcFirstLastPara="1" wrap="square" lIns="91425" tIns="45700" rIns="91425" bIns="45700" anchor="t" anchorCtr="0">
            <a:spAutoFit/>
          </a:bodyPr>
          <a:lstStyle/>
          <a:p>
            <a:pPr lvl="0">
              <a:buSzPts val="2800"/>
            </a:pPr>
            <a:r>
              <a:rPr lang="en-US" sz="2400" dirty="0">
                <a:solidFill>
                  <a:srgbClr val="FFC000"/>
                </a:solidFill>
                <a:latin typeface="Montserrat ExtraBold"/>
                <a:sym typeface="Montserrat ExtraBold"/>
              </a:rPr>
              <a:t>PHÂN TÍCH VÀ THIẾT KẾ HỆ THỐNG</a:t>
            </a:r>
            <a:endParaRPr lang="en-US" sz="1200" dirty="0">
              <a:solidFill>
                <a:srgbClr val="FFC000"/>
              </a:solidFill>
            </a:endParaRPr>
          </a:p>
        </p:txBody>
      </p:sp>
      <p:sp>
        <p:nvSpPr>
          <p:cNvPr id="295" name="Google Shape;295;p54"/>
          <p:cNvSpPr txBox="1"/>
          <p:nvPr/>
        </p:nvSpPr>
        <p:spPr>
          <a:xfrm>
            <a:off x="477982" y="1341605"/>
            <a:ext cx="7432257"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0" u="none" strike="noStrike" cap="none" dirty="0">
                <a:solidFill>
                  <a:schemeClr val="accent4">
                    <a:lumMod val="75000"/>
                  </a:schemeClr>
                </a:solidFill>
                <a:sym typeface="Arial"/>
              </a:rPr>
              <a:t>C</a:t>
            </a:r>
            <a:r>
              <a:rPr lang="en-US" sz="2000" b="1" dirty="0">
                <a:solidFill>
                  <a:schemeClr val="accent4">
                    <a:lumMod val="75000"/>
                  </a:schemeClr>
                </a:solidFill>
              </a:rPr>
              <a:t>Ơ SỞ DỮ LIỆU</a:t>
            </a:r>
            <a:endParaRPr sz="3200" b="0" i="0" u="none" strike="noStrike" cap="none" dirty="0">
              <a:solidFill>
                <a:schemeClr val="accent4">
                  <a:lumMod val="75000"/>
                </a:schemeClr>
              </a:solidFill>
              <a:sym typeface="Arial"/>
            </a:endParaRPr>
          </a:p>
        </p:txBody>
      </p:sp>
      <p:pic>
        <p:nvPicPr>
          <p:cNvPr id="2" name="Picture 1" descr="Graphical user interface, diagram&#10;&#10;Description automatically generated">
            <a:extLst>
              <a:ext uri="{FF2B5EF4-FFF2-40B4-BE49-F238E27FC236}">
                <a16:creationId xmlns:a16="http://schemas.microsoft.com/office/drawing/2014/main" id="{9E753AD1-F5BB-4A76-A5A5-3A4363CA67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4593" y="2014326"/>
            <a:ext cx="7320106" cy="46150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4"/>
          <p:cNvSpPr txBox="1"/>
          <p:nvPr/>
        </p:nvSpPr>
        <p:spPr>
          <a:xfrm>
            <a:off x="373366"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02</a:t>
            </a:r>
            <a:endParaRPr sz="1400" b="0" i="0" u="none" strike="noStrike" cap="none" dirty="0">
              <a:solidFill>
                <a:srgbClr val="000000"/>
              </a:solidFill>
              <a:latin typeface="Arial"/>
              <a:ea typeface="Arial"/>
              <a:cs typeface="Arial"/>
              <a:sym typeface="Arial"/>
            </a:endParaRPr>
          </a:p>
        </p:txBody>
      </p:sp>
      <p:sp>
        <p:nvSpPr>
          <p:cNvPr id="293" name="Google Shape;293;p54"/>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4" name="Google Shape;294;p54"/>
          <p:cNvSpPr txBox="1"/>
          <p:nvPr/>
        </p:nvSpPr>
        <p:spPr>
          <a:xfrm>
            <a:off x="1389860" y="493256"/>
            <a:ext cx="7004839" cy="461624"/>
          </a:xfrm>
          <a:prstGeom prst="rect">
            <a:avLst/>
          </a:prstGeom>
          <a:noFill/>
          <a:ln>
            <a:noFill/>
          </a:ln>
        </p:spPr>
        <p:txBody>
          <a:bodyPr spcFirstLastPara="1" wrap="square" lIns="91425" tIns="45700" rIns="91425" bIns="45700" anchor="t" anchorCtr="0">
            <a:spAutoFit/>
          </a:bodyPr>
          <a:lstStyle/>
          <a:p>
            <a:pPr lvl="0">
              <a:buSzPts val="2800"/>
            </a:pPr>
            <a:r>
              <a:rPr lang="en-US" sz="2400" dirty="0">
                <a:solidFill>
                  <a:srgbClr val="FFC000"/>
                </a:solidFill>
                <a:latin typeface="Montserrat ExtraBold"/>
                <a:ea typeface="Montserrat ExtraBold"/>
                <a:cs typeface="Montserrat ExtraBold"/>
                <a:sym typeface="Montserrat ExtraBold"/>
              </a:rPr>
              <a:t>MÔ HÌNH HÓA DỮ LIỆU VÀ CHỨC NĂNG</a:t>
            </a:r>
            <a:endParaRPr lang="en-US" sz="1200" dirty="0">
              <a:solidFill>
                <a:srgbClr val="FFC000"/>
              </a:solidFill>
            </a:endParaRPr>
          </a:p>
        </p:txBody>
      </p:sp>
      <p:sp>
        <p:nvSpPr>
          <p:cNvPr id="295" name="Google Shape;295;p54"/>
          <p:cNvSpPr txBox="1"/>
          <p:nvPr/>
        </p:nvSpPr>
        <p:spPr>
          <a:xfrm>
            <a:off x="373366" y="1341605"/>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0" u="none" strike="noStrike" cap="none" dirty="0" err="1">
                <a:solidFill>
                  <a:schemeClr val="accent4">
                    <a:lumMod val="75000"/>
                  </a:schemeClr>
                </a:solidFill>
                <a:latin typeface="Arial"/>
                <a:ea typeface="Arial"/>
                <a:cs typeface="Arial"/>
                <a:sym typeface="Arial"/>
              </a:rPr>
              <a:t>Biểu</a:t>
            </a:r>
            <a:r>
              <a:rPr lang="en-US" sz="2000" b="1" i="0" u="none" strike="noStrike" cap="none" dirty="0">
                <a:solidFill>
                  <a:schemeClr val="accent4">
                    <a:lumMod val="75000"/>
                  </a:schemeClr>
                </a:solidFill>
                <a:latin typeface="Arial"/>
                <a:ea typeface="Arial"/>
                <a:cs typeface="Arial"/>
                <a:sym typeface="Arial"/>
              </a:rPr>
              <a:t> </a:t>
            </a:r>
            <a:r>
              <a:rPr lang="en-US" sz="2000" b="1" i="0" u="none" strike="noStrike" cap="none" dirty="0" err="1">
                <a:solidFill>
                  <a:schemeClr val="accent4">
                    <a:lumMod val="75000"/>
                  </a:schemeClr>
                </a:solidFill>
                <a:latin typeface="Arial"/>
                <a:ea typeface="Arial"/>
                <a:cs typeface="Arial"/>
                <a:sym typeface="Arial"/>
              </a:rPr>
              <a:t>đồ</a:t>
            </a:r>
            <a:r>
              <a:rPr lang="en-US" sz="2000" b="1" i="0" u="none" strike="noStrike" cap="none" dirty="0">
                <a:solidFill>
                  <a:schemeClr val="accent4">
                    <a:lumMod val="75000"/>
                  </a:schemeClr>
                </a:solidFill>
                <a:latin typeface="Arial"/>
                <a:ea typeface="Arial"/>
                <a:cs typeface="Arial"/>
                <a:sym typeface="Arial"/>
              </a:rPr>
              <a:t> </a:t>
            </a:r>
            <a:r>
              <a:rPr lang="en-US" sz="2000" b="1" i="0" u="none" strike="noStrike" cap="none" dirty="0" err="1">
                <a:solidFill>
                  <a:schemeClr val="accent4">
                    <a:lumMod val="75000"/>
                  </a:schemeClr>
                </a:solidFill>
                <a:latin typeface="Arial"/>
                <a:ea typeface="Arial"/>
                <a:cs typeface="Arial"/>
                <a:sym typeface="Arial"/>
              </a:rPr>
              <a:t>usecase</a:t>
            </a:r>
            <a:r>
              <a:rPr lang="en-US" sz="2000" b="1" i="0" u="none" strike="noStrike" cap="none" dirty="0">
                <a:solidFill>
                  <a:schemeClr val="accent4">
                    <a:lumMod val="75000"/>
                  </a:schemeClr>
                </a:solidFill>
                <a:latin typeface="Arial"/>
                <a:ea typeface="Arial"/>
                <a:cs typeface="Arial"/>
                <a:sym typeface="Arial"/>
              </a:rPr>
              <a:t> </a:t>
            </a:r>
            <a:r>
              <a:rPr lang="en-US" sz="2000" b="1" i="0" u="none" strike="noStrike" cap="none" dirty="0" err="1">
                <a:solidFill>
                  <a:schemeClr val="accent4">
                    <a:lumMod val="75000"/>
                  </a:schemeClr>
                </a:solidFill>
                <a:latin typeface="Arial"/>
                <a:ea typeface="Arial"/>
                <a:cs typeface="Arial"/>
                <a:sym typeface="Arial"/>
              </a:rPr>
              <a:t>tổng</a:t>
            </a:r>
            <a:r>
              <a:rPr lang="en-US" sz="2000" b="1" i="0" u="none" strike="noStrike" cap="none" dirty="0">
                <a:solidFill>
                  <a:schemeClr val="accent4">
                    <a:lumMod val="75000"/>
                  </a:schemeClr>
                </a:solidFill>
                <a:latin typeface="Arial"/>
                <a:ea typeface="Arial"/>
                <a:cs typeface="Arial"/>
                <a:sym typeface="Arial"/>
              </a:rPr>
              <a:t> </a:t>
            </a:r>
            <a:r>
              <a:rPr lang="en-US" sz="2000" b="1" i="0" u="none" strike="noStrike" cap="none" dirty="0" err="1">
                <a:solidFill>
                  <a:schemeClr val="accent4">
                    <a:lumMod val="75000"/>
                  </a:schemeClr>
                </a:solidFill>
                <a:latin typeface="Arial"/>
                <a:ea typeface="Arial"/>
                <a:cs typeface="Arial"/>
                <a:sym typeface="Arial"/>
              </a:rPr>
              <a:t>quát</a:t>
            </a:r>
            <a:endParaRPr sz="3200" b="0" i="0" u="none" strike="noStrike" cap="none" dirty="0">
              <a:solidFill>
                <a:schemeClr val="accent4">
                  <a:lumMod val="75000"/>
                </a:schemeClr>
              </a:solidFill>
              <a:latin typeface="Arial"/>
              <a:ea typeface="Arial"/>
              <a:cs typeface="Arial"/>
              <a:sym typeface="Arial"/>
            </a:endParaRPr>
          </a:p>
        </p:txBody>
      </p:sp>
      <p:pic>
        <p:nvPicPr>
          <p:cNvPr id="3" name="Picture 2">
            <a:extLst>
              <a:ext uri="{FF2B5EF4-FFF2-40B4-BE49-F238E27FC236}">
                <a16:creationId xmlns:a16="http://schemas.microsoft.com/office/drawing/2014/main" id="{FD55BEC1-E5D6-2180-7467-271A63A40DF2}"/>
              </a:ext>
            </a:extLst>
          </p:cNvPr>
          <p:cNvPicPr>
            <a:picLocks noChangeAspect="1"/>
          </p:cNvPicPr>
          <p:nvPr/>
        </p:nvPicPr>
        <p:blipFill rotWithShape="1">
          <a:blip r:embed="rId3">
            <a:extLst>
              <a:ext uri="{28A0092B-C50C-407E-A947-70E740481C1C}">
                <a14:useLocalDpi xmlns:a14="http://schemas.microsoft.com/office/drawing/2010/main" val="0"/>
              </a:ext>
            </a:extLst>
          </a:blip>
          <a:srcRect l="3003" r="23822" b="24064"/>
          <a:stretch/>
        </p:blipFill>
        <p:spPr bwMode="auto">
          <a:xfrm>
            <a:off x="1729740" y="2014327"/>
            <a:ext cx="5684520" cy="4461907"/>
          </a:xfrm>
          <a:prstGeom prst="rect">
            <a:avLst/>
          </a:prstGeom>
          <a:solidFill>
            <a:schemeClr val="bg1"/>
          </a:solid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968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chemeClr val="lt1"/>
                </a:solidFill>
                <a:latin typeface="Montserrat ExtraBold"/>
                <a:ea typeface="Montserrat ExtraBold"/>
                <a:cs typeface="Montserrat ExtraBold"/>
                <a:sym typeface="Montserrat ExtraBold"/>
              </a:rPr>
              <a:t>03</a:t>
            </a:r>
            <a:endParaRPr sz="1400" b="0" i="0" u="none" strike="noStrike" cap="none" dirty="0">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rgbClr val="FFC000"/>
                </a:solidFill>
                <a:latin typeface="Montserrat ExtraBold"/>
                <a:sym typeface="Montserrat ExtraBold"/>
              </a:rPr>
              <a:t>KẾT QUẢ ĐẠT ĐƯỢC</a:t>
            </a:r>
            <a:endParaRPr sz="1400" b="0" i="0" u="none" strike="noStrike" cap="none" dirty="0">
              <a:solidFill>
                <a:srgbClr val="FFC000"/>
              </a:solidFill>
              <a:latin typeface="Arial"/>
              <a:ea typeface="Arial"/>
              <a:cs typeface="Arial"/>
              <a:sym typeface="Arial"/>
            </a:endParaRPr>
          </a:p>
        </p:txBody>
      </p:sp>
      <p:sp>
        <p:nvSpPr>
          <p:cNvPr id="2" name="Rectangle 1"/>
          <p:cNvSpPr/>
          <p:nvPr/>
        </p:nvSpPr>
        <p:spPr>
          <a:xfrm>
            <a:off x="3587042" y="6093572"/>
            <a:ext cx="1723549" cy="372410"/>
          </a:xfrm>
          <a:prstGeom prst="rect">
            <a:avLst/>
          </a:prstGeom>
        </p:spPr>
        <p:txBody>
          <a:bodyPr wrap="none">
            <a:spAutoFit/>
          </a:bodyPr>
          <a:lstStyle/>
          <a:p>
            <a:pPr lvl="0" algn="just">
              <a:lnSpc>
                <a:spcPct val="130000"/>
              </a:lnSpc>
            </a:pPr>
            <a:r>
              <a:rPr lang="en-US" b="1" dirty="0" err="1">
                <a:solidFill>
                  <a:srgbClr val="FFFFFF"/>
                </a:solidFill>
              </a:rPr>
              <a:t>Giao</a:t>
            </a:r>
            <a:r>
              <a:rPr lang="en-US" b="1" dirty="0">
                <a:solidFill>
                  <a:srgbClr val="FFFFFF"/>
                </a:solidFill>
              </a:rPr>
              <a:t> </a:t>
            </a:r>
            <a:r>
              <a:rPr lang="en-US" b="1" dirty="0" err="1">
                <a:solidFill>
                  <a:srgbClr val="FFFFFF"/>
                </a:solidFill>
              </a:rPr>
              <a:t>diện</a:t>
            </a:r>
            <a:r>
              <a:rPr lang="en-US" b="1" dirty="0">
                <a:solidFill>
                  <a:srgbClr val="FFFFFF"/>
                </a:solidFill>
              </a:rPr>
              <a:t> </a:t>
            </a:r>
            <a:r>
              <a:rPr lang="en-US" b="1" dirty="0" err="1">
                <a:solidFill>
                  <a:srgbClr val="FFFFFF"/>
                </a:solidFill>
              </a:rPr>
              <a:t>đăng</a:t>
            </a:r>
            <a:r>
              <a:rPr lang="en-US" b="1" dirty="0">
                <a:solidFill>
                  <a:srgbClr val="FFFFFF"/>
                </a:solidFill>
              </a:rPr>
              <a:t> </a:t>
            </a:r>
            <a:r>
              <a:rPr lang="en-US" b="1" dirty="0" err="1">
                <a:solidFill>
                  <a:srgbClr val="FFFFFF"/>
                </a:solidFill>
              </a:rPr>
              <a:t>ký</a:t>
            </a:r>
            <a:endParaRPr lang="en-US" sz="2000" dirty="0"/>
          </a:p>
        </p:txBody>
      </p:sp>
      <p:pic>
        <p:nvPicPr>
          <p:cNvPr id="3" name="Picture 2" descr="A screen shot of a login form&#10;&#10;Description automatically generated">
            <a:extLst>
              <a:ext uri="{FF2B5EF4-FFF2-40B4-BE49-F238E27FC236}">
                <a16:creationId xmlns:a16="http://schemas.microsoft.com/office/drawing/2014/main" id="{DAB67226-6169-1C12-19C9-0587D11A495D}"/>
              </a:ext>
            </a:extLst>
          </p:cNvPr>
          <p:cNvPicPr>
            <a:picLocks noChangeAspect="1"/>
          </p:cNvPicPr>
          <p:nvPr/>
        </p:nvPicPr>
        <p:blipFill>
          <a:blip r:embed="rId3"/>
          <a:stretch>
            <a:fillRect/>
          </a:stretch>
        </p:blipFill>
        <p:spPr>
          <a:xfrm>
            <a:off x="2182091" y="1420784"/>
            <a:ext cx="4947579" cy="467278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774</TotalTime>
  <Words>498</Words>
  <Application>Microsoft Office PowerPoint</Application>
  <PresentationFormat>On-screen Show (4:3)</PresentationFormat>
  <Paragraphs>76</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Montserrat ExtraBold</vt:lpstr>
      <vt:lpstr>Montserrat</vt:lpstr>
      <vt:lpstr>Calibri</vt:lpstr>
      <vt:lpstr>Arial</vt:lpstr>
      <vt:lpstr>Times New Roman</vt:lpstr>
      <vt:lpstr>Montserrat Medium</vt:lpstr>
      <vt:lpstr>Futuristic Background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 XIN CHÂN THÀNH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Trọng Nghĩa Nguyễn</dc:creator>
  <cp:lastModifiedBy>thang pham</cp:lastModifiedBy>
  <cp:revision>35</cp:revision>
  <dcterms:created xsi:type="dcterms:W3CDTF">2023-05-11T01:43:35Z</dcterms:created>
  <dcterms:modified xsi:type="dcterms:W3CDTF">2024-05-30T16:21:16Z</dcterms:modified>
</cp:coreProperties>
</file>